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634" r:id="rId3"/>
    <p:sldId id="635" r:id="rId4"/>
    <p:sldId id="629" r:id="rId5"/>
    <p:sldId id="626" r:id="rId6"/>
    <p:sldId id="636" r:id="rId7"/>
    <p:sldId id="637" r:id="rId8"/>
    <p:sldId id="639" r:id="rId9"/>
    <p:sldId id="627" r:id="rId10"/>
    <p:sldId id="622" r:id="rId11"/>
    <p:sldId id="641" r:id="rId12"/>
    <p:sldId id="640" r:id="rId13"/>
    <p:sldId id="638" r:id="rId14"/>
    <p:sldId id="642" r:id="rId15"/>
  </p:sldIdLst>
  <p:sldSz cx="9144000" cy="6858000" type="screen4x3"/>
  <p:notesSz cx="6735763" cy="98663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99"/>
    <a:srgbClr val="FF0000"/>
    <a:srgbClr val="FFFF00"/>
    <a:srgbClr val="FF3300"/>
    <a:srgbClr val="FFCC6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>
      <p:cViewPr varScale="1">
        <p:scale>
          <a:sx n="80" d="100"/>
          <a:sy n="80" d="100"/>
        </p:scale>
        <p:origin x="7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55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work\00_tmp\&#12521;&#12531;&#12481;&#12519;&#12531;&#12475;&#12511;&#12490;&#12540;\2011&#23470;&#23822;&#20808;&#29983;\&#31119;&#23798;&#30476;&#29872;&#22659;&#25918;&#23556;&#33021;&#28204;&#23450;&#12487;&#12540;&#12479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2502;&#12483;&#12463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705976898864924E-2"/>
          <c:y val="2.6665907576534011E-2"/>
          <c:w val="0.96056021133564851"/>
          <c:h val="0.90126544680135556"/>
        </c:manualLayout>
      </c:layout>
      <c:lineChart>
        <c:grouping val="standard"/>
        <c:varyColors val="0"/>
        <c:ser>
          <c:idx val="0"/>
          <c:order val="0"/>
          <c:tx>
            <c:strRef>
              <c:f>A3グラフ!$B$139</c:f>
              <c:strCache>
                <c:ptCount val="1"/>
                <c:pt idx="0">
                  <c:v>県北  福島市</c:v>
                </c:pt>
              </c:strCache>
            </c:strRef>
          </c:tx>
          <c:spPr>
            <a:ln>
              <a:solidFill>
                <a:srgbClr val="00B050"/>
              </a:solidFill>
              <a:prstDash val="sysDash"/>
              <a:headEnd type="none" w="lg" len="med"/>
              <a:tailEnd type="diamond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A3グラフ!$C$139:$FV$139</c:f>
              <c:numCache>
                <c:formatCode>General</c:formatCode>
                <c:ptCount val="176"/>
                <c:pt idx="9" formatCode="0.00;&quot;△ &quot;0.00">
                  <c:v>4.0000000000000112E-2</c:v>
                </c:pt>
                <c:pt idx="10" formatCode="0.00;&quot;△ &quot;0.00">
                  <c:v>6.0000000000000261E-2</c:v>
                </c:pt>
                <c:pt idx="11" formatCode="0.00;&quot;△ &quot;0.00">
                  <c:v>5.0000000000000114E-2</c:v>
                </c:pt>
                <c:pt idx="12" formatCode="0.00;&quot;△ &quot;0.00">
                  <c:v>4.0000000000000112E-2</c:v>
                </c:pt>
                <c:pt idx="13" formatCode="0.00;&quot;△ &quot;0.00">
                  <c:v>5.0000000000000114E-2</c:v>
                </c:pt>
                <c:pt idx="14" formatCode="0.00;&quot;△ &quot;0.00">
                  <c:v>5.0000000000000114E-2</c:v>
                </c:pt>
                <c:pt idx="15" formatCode="0.00;&quot;△ &quot;0.00">
                  <c:v>5.0000000000000114E-2</c:v>
                </c:pt>
                <c:pt idx="16" formatCode="0.00;&quot;△ &quot;0.00">
                  <c:v>5.0000000000000114E-2</c:v>
                </c:pt>
                <c:pt idx="17" formatCode="0.00;&quot;△ &quot;0.00">
                  <c:v>5.0000000000000114E-2</c:v>
                </c:pt>
                <c:pt idx="18" formatCode="0.00;&quot;△ &quot;0.00">
                  <c:v>5.0000000000000114E-2</c:v>
                </c:pt>
                <c:pt idx="19" formatCode="0.00;&quot;△ &quot;0.00">
                  <c:v>7.0000000000000034E-2</c:v>
                </c:pt>
                <c:pt idx="20" formatCode="0.00;&quot;△ &quot;0.00">
                  <c:v>9.0000000000000066E-2</c:v>
                </c:pt>
                <c:pt idx="21" formatCode="0.00;&quot;△ &quot;0.00">
                  <c:v>9.0000000000000066E-2</c:v>
                </c:pt>
                <c:pt idx="22" formatCode="0.00;&quot;△ &quot;0.00">
                  <c:v>7.0000000000000034E-2</c:v>
                </c:pt>
                <c:pt idx="23" formatCode="0.00;&quot;△ &quot;0.00">
                  <c:v>6.0000000000000261E-2</c:v>
                </c:pt>
                <c:pt idx="24" formatCode="0.00;&quot;△ &quot;0.00">
                  <c:v>1.7500000000000042</c:v>
                </c:pt>
                <c:pt idx="25" formatCode="0.00;&quot;△ &quot;0.00">
                  <c:v>22</c:v>
                </c:pt>
                <c:pt idx="26" formatCode="0.00;&quot;△ &quot;0.00">
                  <c:v>21.4</c:v>
                </c:pt>
                <c:pt idx="27" formatCode="0.00;&quot;△ &quot;0.00">
                  <c:v>18.5</c:v>
                </c:pt>
                <c:pt idx="28" formatCode="0.00;&quot;△ &quot;0.00">
                  <c:v>20</c:v>
                </c:pt>
                <c:pt idx="29" formatCode="0.00;&quot;△ &quot;0.00">
                  <c:v>18.399999999999999</c:v>
                </c:pt>
                <c:pt idx="30" formatCode="0.00;&quot;△ &quot;0.00">
                  <c:v>18.8</c:v>
                </c:pt>
                <c:pt idx="31" formatCode="0.00;&quot;△ &quot;0.00">
                  <c:v>16.399999999999999</c:v>
                </c:pt>
                <c:pt idx="32" formatCode="0.00;&quot;△ &quot;0.00">
                  <c:v>14.4</c:v>
                </c:pt>
                <c:pt idx="33" formatCode="0.00;&quot;△ &quot;0.00">
                  <c:v>14</c:v>
                </c:pt>
                <c:pt idx="34" formatCode="0.00;&quot;△ &quot;0.00">
                  <c:v>13.4</c:v>
                </c:pt>
                <c:pt idx="35" formatCode="0.00;&quot;△ &quot;0.00">
                  <c:v>12.5</c:v>
                </c:pt>
                <c:pt idx="36" formatCode="0.00;&quot;△ &quot;0.00">
                  <c:v>13.1</c:v>
                </c:pt>
                <c:pt idx="37" formatCode="0.00;&quot;△ &quot;0.00">
                  <c:v>12.2</c:v>
                </c:pt>
                <c:pt idx="38" formatCode="0.00;&quot;△ &quot;0.00">
                  <c:v>12.7</c:v>
                </c:pt>
                <c:pt idx="39" formatCode="0.00;&quot;△ &quot;0.00">
                  <c:v>12.4</c:v>
                </c:pt>
                <c:pt idx="40" formatCode="0.00;&quot;△ &quot;0.00">
                  <c:v>11.2</c:v>
                </c:pt>
                <c:pt idx="41" formatCode="0.00;&quot;△ &quot;0.00">
                  <c:v>11.1</c:v>
                </c:pt>
                <c:pt idx="42" formatCode="0.00;&quot;△ &quot;0.00">
                  <c:v>10.7</c:v>
                </c:pt>
                <c:pt idx="43" formatCode="0.00;&quot;△ &quot;0.00">
                  <c:v>10.8</c:v>
                </c:pt>
                <c:pt idx="44" formatCode="0.00;&quot;△ &quot;0.00">
                  <c:v>11.1</c:v>
                </c:pt>
                <c:pt idx="45" formatCode="0.00;&quot;△ &quot;0.00">
                  <c:v>10.6</c:v>
                </c:pt>
                <c:pt idx="46" formatCode="0.00;&quot;△ &quot;0.00">
                  <c:v>10.4</c:v>
                </c:pt>
                <c:pt idx="47" formatCode="0.00;&quot;△ &quot;0.00">
                  <c:v>10.200000000000001</c:v>
                </c:pt>
                <c:pt idx="48" formatCode="0.00;&quot;△ &quot;0.00">
                  <c:v>9.7000000000000011</c:v>
                </c:pt>
                <c:pt idx="49" formatCode="0.00;&quot;△ &quot;0.00">
                  <c:v>9.4</c:v>
                </c:pt>
                <c:pt idx="50" formatCode="0.00;&quot;△ &quot;0.00">
                  <c:v>9.31</c:v>
                </c:pt>
                <c:pt idx="51" formatCode="0.00;&quot;△ &quot;0.00">
                  <c:v>9.2299999999999986</c:v>
                </c:pt>
                <c:pt idx="52" formatCode="0.00;&quot;△ &quot;0.00">
                  <c:v>9.31</c:v>
                </c:pt>
                <c:pt idx="53" formatCode="0.00;&quot;△ &quot;0.00">
                  <c:v>8.9700000000000006</c:v>
                </c:pt>
                <c:pt idx="54" formatCode="0.00;&quot;△ &quot;0.00">
                  <c:v>8.3500000000000068</c:v>
                </c:pt>
                <c:pt idx="55" formatCode="0.00;&quot;△ &quot;0.00">
                  <c:v>8.33</c:v>
                </c:pt>
                <c:pt idx="56" formatCode="0.00;&quot;△ &quot;0.00">
                  <c:v>7.94</c:v>
                </c:pt>
                <c:pt idx="57" formatCode="0.00;&quot;△ &quot;0.00">
                  <c:v>7.6499999999999995</c:v>
                </c:pt>
                <c:pt idx="58" formatCode="0.00;&quot;△ &quot;0.00">
                  <c:v>7.35</c:v>
                </c:pt>
                <c:pt idx="59" formatCode="0.00;&quot;△ &quot;0.00">
                  <c:v>7.4700000000000024</c:v>
                </c:pt>
                <c:pt idx="60" formatCode="0.00;&quot;△ &quot;0.00">
                  <c:v>7.26</c:v>
                </c:pt>
                <c:pt idx="61" formatCode="0.00;&quot;△ &quot;0.00">
                  <c:v>7.4700000000000024</c:v>
                </c:pt>
                <c:pt idx="62" formatCode="0.00;&quot;△ &quot;0.00">
                  <c:v>7.1899999999999995</c:v>
                </c:pt>
                <c:pt idx="63" formatCode="0.00;&quot;△ &quot;0.00">
                  <c:v>6.99</c:v>
                </c:pt>
                <c:pt idx="64" formatCode="0.00;&quot;△ &quot;0.00">
                  <c:v>6.44</c:v>
                </c:pt>
                <c:pt idx="65" formatCode="0.00;&quot;△ &quot;0.00">
                  <c:v>6.51</c:v>
                </c:pt>
                <c:pt idx="66" formatCode="0.00;&quot;△ &quot;0.00">
                  <c:v>6.08</c:v>
                </c:pt>
                <c:pt idx="67" formatCode="0.00;&quot;△ &quot;0.00">
                  <c:v>6.6499999999999995</c:v>
                </c:pt>
                <c:pt idx="68" formatCode="0.00;&quot;△ &quot;0.00">
                  <c:v>5.7700000000000014</c:v>
                </c:pt>
                <c:pt idx="69" formatCode="0.00;&quot;△ &quot;0.00">
                  <c:v>5.83</c:v>
                </c:pt>
                <c:pt idx="70" formatCode="0.00;&quot;△ &quot;0.00">
                  <c:v>5.9</c:v>
                </c:pt>
                <c:pt idx="71" formatCode="0.00;&quot;△ &quot;0.00">
                  <c:v>5.79</c:v>
                </c:pt>
                <c:pt idx="72" formatCode="0.00;&quot;△ &quot;0.00">
                  <c:v>5.13</c:v>
                </c:pt>
                <c:pt idx="73" formatCode="0.00;&quot;△ &quot;0.00">
                  <c:v>5.53</c:v>
                </c:pt>
                <c:pt idx="74" formatCode="0.00;&quot;△ &quot;0.00">
                  <c:v>5.26</c:v>
                </c:pt>
                <c:pt idx="75" formatCode="0.00;&quot;△ &quot;0.00">
                  <c:v>5.24</c:v>
                </c:pt>
                <c:pt idx="76" formatCode="0.00;&quot;△ &quot;0.00">
                  <c:v>5.21</c:v>
                </c:pt>
                <c:pt idx="77" formatCode="0.00;&quot;△ &quot;0.00">
                  <c:v>4.7300000000000004</c:v>
                </c:pt>
                <c:pt idx="78" formatCode="0.00;&quot;△ &quot;0.00">
                  <c:v>4.7300000000000004</c:v>
                </c:pt>
                <c:pt idx="79" formatCode="0.00;&quot;△ &quot;0.00">
                  <c:v>4.7699999999999996</c:v>
                </c:pt>
                <c:pt idx="80" formatCode="0.00;&quot;△ &quot;0.00">
                  <c:v>4.8499999999999996</c:v>
                </c:pt>
                <c:pt idx="81" formatCode="0.00;&quot;△ &quot;0.00">
                  <c:v>4.8099999999999996</c:v>
                </c:pt>
                <c:pt idx="82" formatCode="0.00;&quot;△ &quot;0.00">
                  <c:v>4.8</c:v>
                </c:pt>
                <c:pt idx="83" formatCode="0.00;&quot;△ &quot;0.00">
                  <c:v>4.21</c:v>
                </c:pt>
                <c:pt idx="84" formatCode="0.00;&quot;△ &quot;0.00">
                  <c:v>4.21</c:v>
                </c:pt>
                <c:pt idx="85" formatCode="0.00;&quot;△ &quot;0.00">
                  <c:v>3.79</c:v>
                </c:pt>
                <c:pt idx="86" formatCode="0.00;&quot;△ &quot;0.00">
                  <c:v>3.7</c:v>
                </c:pt>
                <c:pt idx="87" formatCode="0.00;&quot;△ &quot;0.00">
                  <c:v>3.7800000000000002</c:v>
                </c:pt>
                <c:pt idx="88" formatCode="0.00;&quot;△ &quot;0.00">
                  <c:v>3.8299999999999987</c:v>
                </c:pt>
                <c:pt idx="89" formatCode="0.00;&quot;△ &quot;0.00">
                  <c:v>3.8699999999999997</c:v>
                </c:pt>
                <c:pt idx="90" formatCode="0.00;&quot;△ &quot;0.00">
                  <c:v>3.84</c:v>
                </c:pt>
                <c:pt idx="91" formatCode="0.00;&quot;△ &quot;0.00">
                  <c:v>3.79</c:v>
                </c:pt>
                <c:pt idx="92" formatCode="0.00;&quot;△ &quot;0.00">
                  <c:v>3.73</c:v>
                </c:pt>
                <c:pt idx="93" formatCode="0.00;&quot;△ &quot;0.00">
                  <c:v>3.75</c:v>
                </c:pt>
                <c:pt idx="94" formatCode="0.00;&quot;△ &quot;0.00">
                  <c:v>3.72</c:v>
                </c:pt>
                <c:pt idx="95" formatCode="0.00;&quot;△ &quot;0.00">
                  <c:v>3.73</c:v>
                </c:pt>
                <c:pt idx="96" formatCode="0.00;&quot;△ &quot;0.00">
                  <c:v>3.54</c:v>
                </c:pt>
                <c:pt idx="97" formatCode="0.00;&quot;△ &quot;0.00">
                  <c:v>3.66</c:v>
                </c:pt>
                <c:pt idx="98" formatCode="0.00;&quot;△ &quot;0.00">
                  <c:v>3.79</c:v>
                </c:pt>
                <c:pt idx="99" formatCode="0.00;&quot;△ &quot;0.00">
                  <c:v>3.67</c:v>
                </c:pt>
                <c:pt idx="100" formatCode="0.00;&quot;△ &quot;0.00">
                  <c:v>3.53</c:v>
                </c:pt>
                <c:pt idx="101" formatCode="0.00;&quot;△ &quot;0.00">
                  <c:v>3.07</c:v>
                </c:pt>
                <c:pt idx="102" formatCode="0.00;&quot;△ &quot;0.00">
                  <c:v>3.02</c:v>
                </c:pt>
                <c:pt idx="103" formatCode="0.00;&quot;△ &quot;0.00">
                  <c:v>3.34</c:v>
                </c:pt>
                <c:pt idx="104" formatCode="0.00;&quot;△ &quot;0.00">
                  <c:v>3.4299999999999997</c:v>
                </c:pt>
                <c:pt idx="105" formatCode="0.00;&quot;△ &quot;0.00">
                  <c:v>3.34</c:v>
                </c:pt>
                <c:pt idx="106" formatCode="0.00;&quot;△ &quot;0.00">
                  <c:v>3.3099999999999987</c:v>
                </c:pt>
                <c:pt idx="107" formatCode="0.00;&quot;△ &quot;0.00">
                  <c:v>3.14</c:v>
                </c:pt>
                <c:pt idx="108" formatCode="0.00;&quot;△ &quot;0.00">
                  <c:v>3.04</c:v>
                </c:pt>
                <c:pt idx="109" formatCode="0.00;&quot;△ &quot;0.00">
                  <c:v>3.06</c:v>
                </c:pt>
                <c:pt idx="110" formatCode="0.00;&quot;△ &quot;0.00">
                  <c:v>3.22</c:v>
                </c:pt>
                <c:pt idx="111" formatCode="0.00;&quot;△ &quot;0.00">
                  <c:v>3.21</c:v>
                </c:pt>
                <c:pt idx="112" formatCode="0.00;&quot;△ &quot;0.00">
                  <c:v>3.32</c:v>
                </c:pt>
                <c:pt idx="113" formatCode="0.00;&quot;△ &quot;0.00">
                  <c:v>2.9099999999999997</c:v>
                </c:pt>
                <c:pt idx="114" formatCode="0.00;&quot;△ &quot;0.00">
                  <c:v>2.8099999999999987</c:v>
                </c:pt>
                <c:pt idx="115" formatCode="0.00;&quot;△ &quot;0.00">
                  <c:v>2.94</c:v>
                </c:pt>
                <c:pt idx="116" formatCode="0.00;&quot;△ &quot;0.00">
                  <c:v>2.94</c:v>
                </c:pt>
                <c:pt idx="117" formatCode="0.00;&quot;△ &quot;0.00">
                  <c:v>2.86</c:v>
                </c:pt>
                <c:pt idx="118" formatCode="0.00;&quot;△ &quot;0.00">
                  <c:v>2.72</c:v>
                </c:pt>
                <c:pt idx="119" formatCode="0.00;&quot;△ &quot;0.00">
                  <c:v>2.42</c:v>
                </c:pt>
                <c:pt idx="120" formatCode="0.00;&quot;△ &quot;0.00">
                  <c:v>2.4899999999999998</c:v>
                </c:pt>
                <c:pt idx="121" formatCode="0.00;&quot;△ &quot;0.00">
                  <c:v>2.69</c:v>
                </c:pt>
                <c:pt idx="122" formatCode="0.00;&quot;△ &quot;0.00">
                  <c:v>2.74</c:v>
                </c:pt>
                <c:pt idx="123" formatCode="0.00;&quot;△ &quot;0.00">
                  <c:v>2.77</c:v>
                </c:pt>
                <c:pt idx="124" formatCode="0.00;&quot;△ &quot;0.00">
                  <c:v>2.68</c:v>
                </c:pt>
                <c:pt idx="125" formatCode="0.00;&quot;△ &quot;0.00">
                  <c:v>2.3899999999999997</c:v>
                </c:pt>
                <c:pt idx="126" formatCode="0.00;&quot;△ &quot;0.00">
                  <c:v>2.34</c:v>
                </c:pt>
                <c:pt idx="127" formatCode="0.00;&quot;△ &quot;0.00">
                  <c:v>2.63</c:v>
                </c:pt>
                <c:pt idx="128" formatCode="0.00;&quot;△ &quot;0.00">
                  <c:v>2.77</c:v>
                </c:pt>
                <c:pt idx="129" formatCode="0.00;&quot;△ &quot;0.00">
                  <c:v>2.7</c:v>
                </c:pt>
                <c:pt idx="130" formatCode="0.00;&quot;△ &quot;0.00">
                  <c:v>2.75</c:v>
                </c:pt>
                <c:pt idx="131" formatCode="0.00;&quot;△ &quot;0.00">
                  <c:v>2.59</c:v>
                </c:pt>
                <c:pt idx="132" formatCode="0.00;&quot;△ &quot;0.00">
                  <c:v>2.5499999999999998</c:v>
                </c:pt>
                <c:pt idx="133" formatCode="0.00;&quot;△ &quot;0.00">
                  <c:v>2.67</c:v>
                </c:pt>
                <c:pt idx="134" formatCode="0.00;&quot;△ &quot;0.00">
                  <c:v>2.5299999999999998</c:v>
                </c:pt>
                <c:pt idx="135" formatCode="0.00;&quot;△ &quot;0.00">
                  <c:v>2.54</c:v>
                </c:pt>
                <c:pt idx="136" formatCode="0.00;&quot;△ &quot;0.00">
                  <c:v>2.4899999999999998</c:v>
                </c:pt>
                <c:pt idx="137" formatCode="0.00;&quot;△ &quot;0.00">
                  <c:v>2.48</c:v>
                </c:pt>
                <c:pt idx="138" formatCode="0.00;&quot;△ &quot;0.00">
                  <c:v>2.4499999999999997</c:v>
                </c:pt>
                <c:pt idx="139" formatCode="0.00;&quot;△ &quot;0.00">
                  <c:v>2.5</c:v>
                </c:pt>
                <c:pt idx="140" formatCode="0.00;&quot;△ &quot;0.00">
                  <c:v>2.46</c:v>
                </c:pt>
                <c:pt idx="141" formatCode="0.00;&quot;△ &quot;0.00">
                  <c:v>2.3199999999999967</c:v>
                </c:pt>
                <c:pt idx="142" formatCode="0.00;&quot;△ &quot;0.00">
                  <c:v>2.2999999999999998</c:v>
                </c:pt>
                <c:pt idx="143" formatCode="0.00;&quot;△ &quot;0.00">
                  <c:v>2.1</c:v>
                </c:pt>
                <c:pt idx="144" formatCode="0.00;&quot;△ &quot;0.00">
                  <c:v>2.02</c:v>
                </c:pt>
                <c:pt idx="145" formatCode="0.00;&quot;△ &quot;0.00">
                  <c:v>2.21</c:v>
                </c:pt>
                <c:pt idx="146" formatCode="0.00;&quot;△ &quot;0.00">
                  <c:v>2.4</c:v>
                </c:pt>
                <c:pt idx="147" formatCode="0.00;&quot;△ &quot;0.00">
                  <c:v>2.3299999999999987</c:v>
                </c:pt>
                <c:pt idx="148" formatCode="0.00;&quot;△ &quot;0.00">
                  <c:v>2.27</c:v>
                </c:pt>
                <c:pt idx="149" formatCode="0.00;&quot;△ &quot;0.00">
                  <c:v>2.0499999999999998</c:v>
                </c:pt>
                <c:pt idx="150" formatCode="0.00;&quot;△ &quot;0.00">
                  <c:v>2.0099999999999998</c:v>
                </c:pt>
                <c:pt idx="151" formatCode="0.00;&quot;△ &quot;0.00">
                  <c:v>2.2599999999999998</c:v>
                </c:pt>
                <c:pt idx="152" formatCode="0.00;&quot;△ &quot;0.00">
                  <c:v>2.29</c:v>
                </c:pt>
                <c:pt idx="153" formatCode="0.00;&quot;△ &quot;0.00">
                  <c:v>2.2000000000000002</c:v>
                </c:pt>
                <c:pt idx="154" formatCode="0.00;&quot;△ &quot;0.00">
                  <c:v>2.2400000000000002</c:v>
                </c:pt>
                <c:pt idx="155" formatCode="0.00;&quot;△ &quot;0.00">
                  <c:v>1.9200000000000019</c:v>
                </c:pt>
                <c:pt idx="156" formatCode="0.00;&quot;△ &quot;0.00">
                  <c:v>1.9400000000000033</c:v>
                </c:pt>
                <c:pt idx="157" formatCode="0.00;&quot;△ &quot;0.00">
                  <c:v>2.21</c:v>
                </c:pt>
                <c:pt idx="158" formatCode="0.00;&quot;△ &quot;0.00">
                  <c:v>2.19</c:v>
                </c:pt>
                <c:pt idx="159" formatCode="0.00;&quot;△ &quot;0.00">
                  <c:v>2.17</c:v>
                </c:pt>
                <c:pt idx="160" formatCode="0.00;&quot;△ &quot;0.00">
                  <c:v>2.17</c:v>
                </c:pt>
                <c:pt idx="161" formatCode="0.00;&quot;△ &quot;0.00">
                  <c:v>1.87</c:v>
                </c:pt>
                <c:pt idx="162" formatCode="0.00;&quot;△ &quot;0.00">
                  <c:v>2.0099999999999998</c:v>
                </c:pt>
                <c:pt idx="163" formatCode="0.00;&quot;△ &quot;0.00">
                  <c:v>2.08</c:v>
                </c:pt>
                <c:pt idx="164" formatCode="0.00;&quot;△ &quot;0.00">
                  <c:v>2.11</c:v>
                </c:pt>
                <c:pt idx="165" formatCode="0.00;&quot;△ &quot;0.00">
                  <c:v>2.16</c:v>
                </c:pt>
                <c:pt idx="166" formatCode="0.00;&quot;△ &quot;0.00">
                  <c:v>2.1</c:v>
                </c:pt>
                <c:pt idx="167" formatCode="0.00;&quot;△ &quot;0.00">
                  <c:v>1.9900000000000035</c:v>
                </c:pt>
                <c:pt idx="168" formatCode="0.00;&quot;△ &quot;0.00">
                  <c:v>1.8900000000000001</c:v>
                </c:pt>
                <c:pt idx="169" formatCode="0.00;&quot;△ &quot;0.00">
                  <c:v>2.09</c:v>
                </c:pt>
                <c:pt idx="170" formatCode="0.00;&quot;△ &quot;0.00">
                  <c:v>1.9800000000000035</c:v>
                </c:pt>
                <c:pt idx="171" formatCode="0.00;&quot;△ &quot;0.00">
                  <c:v>2</c:v>
                </c:pt>
                <c:pt idx="172" formatCode="0.00;&quot;△ &quot;0.00">
                  <c:v>1.9600000000000033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6C0-43D5-B3BA-2D74DF4BC0A6}"/>
            </c:ext>
          </c:extLst>
        </c:ser>
        <c:ser>
          <c:idx val="1"/>
          <c:order val="1"/>
          <c:tx>
            <c:strRef>
              <c:f>A3グラフ!$B$140</c:f>
              <c:strCache>
                <c:ptCount val="1"/>
                <c:pt idx="0">
                  <c:v>県中   郡山市①合庁３階</c:v>
                </c:pt>
              </c:strCache>
            </c:strRef>
          </c:tx>
          <c:spPr>
            <a:ln>
              <a:solidFill>
                <a:srgbClr val="002060"/>
              </a:solidFill>
              <a:tailEnd type="oval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A3グラフ!$C$140:$FV$140</c:f>
              <c:numCache>
                <c:formatCode>General</c:formatCode>
                <c:ptCount val="176"/>
                <c:pt idx="10" formatCode="0.00;&quot;△ &quot;0.00">
                  <c:v>4.0000000000000112E-2</c:v>
                </c:pt>
                <c:pt idx="11" formatCode="0.00;&quot;△ &quot;0.00">
                  <c:v>5.0000000000000114E-2</c:v>
                </c:pt>
                <c:pt idx="12" formatCode="0.00;&quot;△ &quot;0.00">
                  <c:v>4.0000000000000112E-2</c:v>
                </c:pt>
                <c:pt idx="13" formatCode="0.00;&quot;△ &quot;0.00">
                  <c:v>5.0000000000000114E-2</c:v>
                </c:pt>
                <c:pt idx="14" formatCode="0.00;&quot;△ &quot;0.00">
                  <c:v>5.0000000000000114E-2</c:v>
                </c:pt>
                <c:pt idx="15" formatCode="0.00;&quot;△ &quot;0.00">
                  <c:v>5.0000000000000114E-2</c:v>
                </c:pt>
                <c:pt idx="16" formatCode="0.00;&quot;△ &quot;0.00">
                  <c:v>6.0000000000000261E-2</c:v>
                </c:pt>
                <c:pt idx="17" formatCode="0.00;&quot;△ &quot;0.00">
                  <c:v>5.0000000000000114E-2</c:v>
                </c:pt>
                <c:pt idx="18" formatCode="0.00;&quot;△ &quot;0.00">
                  <c:v>6.0000000000000261E-2</c:v>
                </c:pt>
                <c:pt idx="19" formatCode="0.00;&quot;△ &quot;0.00">
                  <c:v>5.0000000000000114E-2</c:v>
                </c:pt>
                <c:pt idx="20" formatCode="0.00;&quot;△ &quot;0.00">
                  <c:v>5.0000000000000114E-2</c:v>
                </c:pt>
                <c:pt idx="21" formatCode="0.00;&quot;△ &quot;0.00">
                  <c:v>6.0000000000000261E-2</c:v>
                </c:pt>
                <c:pt idx="22" formatCode="0.00;&quot;△ &quot;0.00">
                  <c:v>6.0000000000000261E-2</c:v>
                </c:pt>
                <c:pt idx="23" formatCode="0.00;&quot;△ &quot;0.00">
                  <c:v>6.0000000000000261E-2</c:v>
                </c:pt>
                <c:pt idx="24" formatCode="0.00;&quot;△ &quot;0.00">
                  <c:v>3.8099999999999987</c:v>
                </c:pt>
                <c:pt idx="25" formatCode="0.00;&quot;△ &quot;0.00">
                  <c:v>3.48</c:v>
                </c:pt>
                <c:pt idx="26" formatCode="0.00;&quot;△ &quot;0.00">
                  <c:v>2.92</c:v>
                </c:pt>
                <c:pt idx="27" formatCode="0.00;&quot;△ &quot;0.00">
                  <c:v>2.66</c:v>
                </c:pt>
                <c:pt idx="28" formatCode="0.00;&quot;△ &quot;0.00">
                  <c:v>2.88</c:v>
                </c:pt>
                <c:pt idx="29" formatCode="0.00;&quot;△ &quot;0.00">
                  <c:v>2.96</c:v>
                </c:pt>
                <c:pt idx="30" formatCode="0.00;&quot;△ &quot;0.00">
                  <c:v>3.11</c:v>
                </c:pt>
                <c:pt idx="31" formatCode="0.00;&quot;△ &quot;0.00">
                  <c:v>2.9099999999999997</c:v>
                </c:pt>
                <c:pt idx="32" formatCode="0.00;&quot;△ &quot;0.00">
                  <c:v>2.84</c:v>
                </c:pt>
                <c:pt idx="33" formatCode="0.00;&quot;△ &quot;0.00">
                  <c:v>2.59</c:v>
                </c:pt>
                <c:pt idx="34" formatCode="0.00;&quot;△ &quot;0.00">
                  <c:v>2.75</c:v>
                </c:pt>
                <c:pt idx="35" formatCode="0.00;&quot;△ &quot;0.00">
                  <c:v>2.88</c:v>
                </c:pt>
                <c:pt idx="36" formatCode="0.00;&quot;△ &quot;0.00">
                  <c:v>2.98</c:v>
                </c:pt>
                <c:pt idx="37" formatCode="0.00;&quot;△ &quot;0.00">
                  <c:v>2.9299999999999997</c:v>
                </c:pt>
                <c:pt idx="38" formatCode="0.00;&quot;△ &quot;0.00">
                  <c:v>2.8299999999999987</c:v>
                </c:pt>
                <c:pt idx="39" formatCode="0.00;&quot;△ &quot;0.00">
                  <c:v>2.7800000000000002</c:v>
                </c:pt>
                <c:pt idx="40" formatCode="0.00;&quot;△ &quot;0.00">
                  <c:v>2.64</c:v>
                </c:pt>
                <c:pt idx="41" formatCode="0.00;&quot;△ &quot;0.00">
                  <c:v>2.54</c:v>
                </c:pt>
                <c:pt idx="42" formatCode="0.00;&quot;△ &quot;0.00">
                  <c:v>2.4499999999999997</c:v>
                </c:pt>
                <c:pt idx="43" formatCode="0.00;&quot;△ &quot;0.00">
                  <c:v>2.46</c:v>
                </c:pt>
                <c:pt idx="44" formatCode="0.00;&quot;△ &quot;0.00">
                  <c:v>2.4</c:v>
                </c:pt>
                <c:pt idx="45" formatCode="0.00;&quot;△ &quot;0.00">
                  <c:v>2.3199999999999967</c:v>
                </c:pt>
                <c:pt idx="46" formatCode="0.00;&quot;△ &quot;0.00">
                  <c:v>2.2200000000000002</c:v>
                </c:pt>
                <c:pt idx="47" formatCode="0.00;&quot;△ &quot;0.00">
                  <c:v>2.14</c:v>
                </c:pt>
                <c:pt idx="48" formatCode="0.00;&quot;△ &quot;0.00">
                  <c:v>2.08</c:v>
                </c:pt>
                <c:pt idx="49" formatCode="0.00;&quot;△ &quot;0.00">
                  <c:v>2.63</c:v>
                </c:pt>
                <c:pt idx="50" formatCode="0.00;&quot;△ &quot;0.00">
                  <c:v>2.54</c:v>
                </c:pt>
                <c:pt idx="51" formatCode="0.00;&quot;△ &quot;0.00">
                  <c:v>2.5299999999999998</c:v>
                </c:pt>
                <c:pt idx="52" formatCode="0.00;&quot;△ &quot;0.00">
                  <c:v>2.4099999999999997</c:v>
                </c:pt>
                <c:pt idx="53" formatCode="0.00;&quot;△ &quot;0.00">
                  <c:v>2.3899999999999997</c:v>
                </c:pt>
                <c:pt idx="54" formatCode="0.00;&quot;△ &quot;0.00">
                  <c:v>2.3899999999999997</c:v>
                </c:pt>
                <c:pt idx="55" formatCode="0.00;&quot;△ &quot;0.00">
                  <c:v>2.4099999999999997</c:v>
                </c:pt>
                <c:pt idx="56" formatCode="0.00;&quot;△ &quot;0.00">
                  <c:v>2.54</c:v>
                </c:pt>
                <c:pt idx="57" formatCode="0.00;&quot;△ &quot;0.00">
                  <c:v>2.4</c:v>
                </c:pt>
                <c:pt idx="58" formatCode="0.00;&quot;△ &quot;0.00">
                  <c:v>2.0299999999999998</c:v>
                </c:pt>
                <c:pt idx="59" formatCode="0.00;&quot;△ &quot;0.00">
                  <c:v>2.0099999999999998</c:v>
                </c:pt>
                <c:pt idx="60" formatCode="0.00;&quot;△ &quot;0.00">
                  <c:v>1.8800000000000001</c:v>
                </c:pt>
                <c:pt idx="61" formatCode="0.00;&quot;△ &quot;0.00">
                  <c:v>1.9300000000000033</c:v>
                </c:pt>
                <c:pt idx="62" formatCode="0.00;&quot;△ &quot;0.00">
                  <c:v>1.9200000000000019</c:v>
                </c:pt>
                <c:pt idx="63" formatCode="0.00;&quot;△ &quot;0.00">
                  <c:v>1.9300000000000033</c:v>
                </c:pt>
                <c:pt idx="64" formatCode="0.00;&quot;△ &quot;0.00">
                  <c:v>1.7900000000000045</c:v>
                </c:pt>
                <c:pt idx="65" formatCode="0.00;&quot;△ &quot;0.00">
                  <c:v>1.7700000000000042</c:v>
                </c:pt>
                <c:pt idx="66" formatCode="0.00;&quot;△ &quot;0.00">
                  <c:v>1.7800000000000045</c:v>
                </c:pt>
                <c:pt idx="67" formatCode="0.00;&quot;△ &quot;0.00">
                  <c:v>1.7200000000000035</c:v>
                </c:pt>
                <c:pt idx="68" formatCode="0.00;&quot;△ &quot;0.00">
                  <c:v>1.57</c:v>
                </c:pt>
                <c:pt idx="69" formatCode="0.00;&quot;△ &quot;0.00">
                  <c:v>1.6</c:v>
                </c:pt>
                <c:pt idx="70" formatCode="0.00;&quot;△ &quot;0.00">
                  <c:v>1.6300000000000001</c:v>
                </c:pt>
                <c:pt idx="71" formatCode="0.00;&quot;△ &quot;0.00">
                  <c:v>1.6500000000000001</c:v>
                </c:pt>
                <c:pt idx="72" formatCode="0.00;&quot;△ &quot;0.00">
                  <c:v>1.6</c:v>
                </c:pt>
                <c:pt idx="73" formatCode="0.00;&quot;△ &quot;0.00">
                  <c:v>1.55</c:v>
                </c:pt>
                <c:pt idx="74" formatCode="0.00;&quot;△ &quot;0.00">
                  <c:v>1.5</c:v>
                </c:pt>
                <c:pt idx="75" formatCode="0.00;&quot;△ &quot;0.00">
                  <c:v>1.52</c:v>
                </c:pt>
                <c:pt idx="76" formatCode="0.00;&quot;△ &quot;0.00">
                  <c:v>1.43</c:v>
                </c:pt>
                <c:pt idx="77" formatCode="0.00;&quot;△ &quot;0.00">
                  <c:v>1.4</c:v>
                </c:pt>
                <c:pt idx="78" formatCode="0.00;&quot;△ &quot;0.00">
                  <c:v>1.43</c:v>
                </c:pt>
                <c:pt idx="79" formatCode="0.00;&quot;△ &quot;0.00">
                  <c:v>1.41</c:v>
                </c:pt>
                <c:pt idx="80" formatCode="0.00;&quot;△ &quot;0.00">
                  <c:v>1.37</c:v>
                </c:pt>
                <c:pt idx="81" formatCode="0.00;&quot;△ &quot;0.00">
                  <c:v>1.35</c:v>
                </c:pt>
                <c:pt idx="82" formatCode="0.00;&quot;△ &quot;0.00">
                  <c:v>1.33</c:v>
                </c:pt>
                <c:pt idx="83" formatCode="0.00;&quot;△ &quot;0.00">
                  <c:v>1.32</c:v>
                </c:pt>
                <c:pt idx="86" formatCode="0.00;&quot;△ &quot;0.00">
                  <c:v>0</c:v>
                </c:pt>
                <c:pt idx="87" formatCode="0.00;&quot;△ &quot;0.00">
                  <c:v>0</c:v>
                </c:pt>
                <c:pt idx="88" formatCode="0.00;&quot;△ &quot;0.00">
                  <c:v>0</c:v>
                </c:pt>
                <c:pt idx="89" formatCode="0.00;&quot;△ &quot;0.00">
                  <c:v>0</c:v>
                </c:pt>
                <c:pt idx="90" formatCode="0.00;&quot;△ &quot;0.00">
                  <c:v>0</c:v>
                </c:pt>
                <c:pt idx="91" formatCode="0.00;&quot;△ &quot;0.00">
                  <c:v>0</c:v>
                </c:pt>
                <c:pt idx="92" formatCode="0.00;&quot;△ &quot;0.00">
                  <c:v>0</c:v>
                </c:pt>
                <c:pt idx="93" formatCode="0.00;&quot;△ &quot;0.00">
                  <c:v>0</c:v>
                </c:pt>
                <c:pt idx="94" formatCode="0.00;&quot;△ &quot;0.00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6C0-43D5-B3BA-2D74DF4BC0A6}"/>
            </c:ext>
          </c:extLst>
        </c:ser>
        <c:ser>
          <c:idx val="2"/>
          <c:order val="2"/>
          <c:tx>
            <c:strRef>
              <c:f>A3グラフ!$B$141</c:f>
              <c:strCache>
                <c:ptCount val="1"/>
                <c:pt idx="0">
                  <c:v>県中   郡山市② 東側入口</c:v>
                </c:pt>
              </c:strCache>
            </c:strRef>
          </c:tx>
          <c:spPr>
            <a:ln>
              <a:solidFill>
                <a:srgbClr val="002060"/>
              </a:solidFill>
              <a:prstDash val="solid"/>
              <a:headEnd type="none" w="lg" len="med"/>
              <a:tailEnd type="oval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A3グラフ!$C$141:$FV$141</c:f>
              <c:numCache>
                <c:formatCode>General</c:formatCode>
                <c:ptCount val="176"/>
                <c:pt idx="78" formatCode="0.00;&quot;△ &quot;0.00">
                  <c:v>3.7800000000000002</c:v>
                </c:pt>
                <c:pt idx="79" formatCode="0.00;&quot;△ &quot;0.00">
                  <c:v>4.05</c:v>
                </c:pt>
                <c:pt idx="80" formatCode="0.00;&quot;△ &quot;0.00">
                  <c:v>3.9499999999999997</c:v>
                </c:pt>
                <c:pt idx="81" formatCode="0.00;&quot;△ &quot;0.00">
                  <c:v>3.88</c:v>
                </c:pt>
                <c:pt idx="82" formatCode="0.00;&quot;△ &quot;0.00">
                  <c:v>3.8899999999999997</c:v>
                </c:pt>
                <c:pt idx="83" formatCode="0.00;&quot;△ &quot;0.00">
                  <c:v>3.67</c:v>
                </c:pt>
                <c:pt idx="84" formatCode="0.00;&quot;△ &quot;0.00">
                  <c:v>3.52</c:v>
                </c:pt>
                <c:pt idx="85" formatCode="0.00;&quot;△ &quot;0.00">
                  <c:v>3.29</c:v>
                </c:pt>
                <c:pt idx="86" formatCode="0.00;&quot;△ &quot;0.00">
                  <c:v>3.29</c:v>
                </c:pt>
                <c:pt idx="87" formatCode="0.00;&quot;△ &quot;0.00">
                  <c:v>3.25</c:v>
                </c:pt>
                <c:pt idx="88" formatCode="0.00;&quot;△ &quot;0.00">
                  <c:v>3.19</c:v>
                </c:pt>
                <c:pt idx="89" formatCode="0.00;&quot;△ &quot;0.00">
                  <c:v>3.24</c:v>
                </c:pt>
                <c:pt idx="90" formatCode="0.00;&quot;△ &quot;0.00">
                  <c:v>3.2800000000000002</c:v>
                </c:pt>
                <c:pt idx="91" formatCode="0.00;&quot;△ &quot;0.00">
                  <c:v>3.27</c:v>
                </c:pt>
                <c:pt idx="92" formatCode="0.00;&quot;△ &quot;0.00">
                  <c:v>3.25</c:v>
                </c:pt>
                <c:pt idx="93" formatCode="0.00;&quot;△ &quot;0.00">
                  <c:v>3.23</c:v>
                </c:pt>
                <c:pt idx="94" formatCode="0.00;&quot;△ &quot;0.00">
                  <c:v>3.25</c:v>
                </c:pt>
                <c:pt idx="95" formatCode="0.00;&quot;△ &quot;0.00">
                  <c:v>3.11</c:v>
                </c:pt>
                <c:pt idx="96" formatCode="0.00;&quot;△ &quot;0.00">
                  <c:v>3.07</c:v>
                </c:pt>
                <c:pt idx="97" formatCode="0.00;&quot;△ &quot;0.00">
                  <c:v>3.1</c:v>
                </c:pt>
                <c:pt idx="98" formatCode="0.00;&quot;△ &quot;0.00">
                  <c:v>3.06</c:v>
                </c:pt>
                <c:pt idx="99" formatCode="0.00;&quot;△ &quot;0.00">
                  <c:v>3.07</c:v>
                </c:pt>
                <c:pt idx="100" formatCode="0.00;&quot;△ &quot;0.00">
                  <c:v>2.9899999999999998</c:v>
                </c:pt>
                <c:pt idx="101" formatCode="0.00;&quot;△ &quot;0.00">
                  <c:v>2.77</c:v>
                </c:pt>
                <c:pt idx="102" formatCode="0.00;&quot;△ &quot;0.00">
                  <c:v>2.69</c:v>
                </c:pt>
                <c:pt idx="103" formatCode="0.00;&quot;△ &quot;0.00">
                  <c:v>2.94</c:v>
                </c:pt>
                <c:pt idx="104" formatCode="0.00;&quot;△ &quot;0.00">
                  <c:v>2.8299999999999987</c:v>
                </c:pt>
                <c:pt idx="105" formatCode="0.00;&quot;△ &quot;0.00">
                  <c:v>2.79</c:v>
                </c:pt>
                <c:pt idx="106" formatCode="0.00;&quot;△ &quot;0.00">
                  <c:v>2.74</c:v>
                </c:pt>
                <c:pt idx="107" formatCode="0.00;&quot;△ &quot;0.00">
                  <c:v>2.63</c:v>
                </c:pt>
                <c:pt idx="108" formatCode="0.00;&quot;△ &quot;0.00">
                  <c:v>2.0299999999999998</c:v>
                </c:pt>
                <c:pt idx="109" formatCode="0.00;&quot;△ &quot;0.00">
                  <c:v>2.54</c:v>
                </c:pt>
                <c:pt idx="110" formatCode="0.00;&quot;△ &quot;0.00">
                  <c:v>2.56</c:v>
                </c:pt>
                <c:pt idx="111" formatCode="0.00;&quot;△ &quot;0.00">
                  <c:v>2.4899999999999998</c:v>
                </c:pt>
                <c:pt idx="112" formatCode="0.00;&quot;△ &quot;0.00">
                  <c:v>2.5</c:v>
                </c:pt>
                <c:pt idx="113" formatCode="0.00;&quot;△ &quot;0.00">
                  <c:v>2.48</c:v>
                </c:pt>
                <c:pt idx="114" formatCode="0.00;&quot;△ &quot;0.00">
                  <c:v>2.48</c:v>
                </c:pt>
                <c:pt idx="115" formatCode="0.00;&quot;△ &quot;0.00">
                  <c:v>2.52</c:v>
                </c:pt>
                <c:pt idx="116" formatCode="0.00;&quot;△ &quot;0.00">
                  <c:v>2.58</c:v>
                </c:pt>
                <c:pt idx="117" formatCode="0.00;&quot;△ &quot;0.00">
                  <c:v>2.52</c:v>
                </c:pt>
                <c:pt idx="118" formatCode="0.00;&quot;△ &quot;0.00">
                  <c:v>2.38</c:v>
                </c:pt>
                <c:pt idx="119" formatCode="0.00;&quot;△ &quot;0.00">
                  <c:v>2.3099999999999987</c:v>
                </c:pt>
                <c:pt idx="120" formatCode="0.00;&quot;△ &quot;0.00">
                  <c:v>2.2799999999999998</c:v>
                </c:pt>
                <c:pt idx="121" formatCode="0.00;&quot;△ &quot;0.00">
                  <c:v>2.5099999999999998</c:v>
                </c:pt>
                <c:pt idx="122" formatCode="0.00;&quot;△ &quot;0.00">
                  <c:v>2.52</c:v>
                </c:pt>
                <c:pt idx="123" formatCode="0.00;&quot;△ &quot;0.00">
                  <c:v>2.42</c:v>
                </c:pt>
                <c:pt idx="124" formatCode="0.00;&quot;△ &quot;0.00">
                  <c:v>2.29</c:v>
                </c:pt>
                <c:pt idx="125" formatCode="0.00;&quot;△ &quot;0.00">
                  <c:v>2.25</c:v>
                </c:pt>
                <c:pt idx="126" formatCode="0.00;&quot;△ &quot;0.00">
                  <c:v>2.2000000000000002</c:v>
                </c:pt>
                <c:pt idx="127" formatCode="0.00;&quot;△ &quot;0.00">
                  <c:v>2.3299999999999987</c:v>
                </c:pt>
                <c:pt idx="128" formatCode="0.00;&quot;△ &quot;0.00">
                  <c:v>2.3299999999999987</c:v>
                </c:pt>
                <c:pt idx="129" formatCode="0.00;&quot;△ &quot;0.00">
                  <c:v>2.36</c:v>
                </c:pt>
                <c:pt idx="130" formatCode="0.00;&quot;△ &quot;0.00">
                  <c:v>2.3099999999999987</c:v>
                </c:pt>
                <c:pt idx="131" formatCode="0.00;&quot;△ &quot;0.00">
                  <c:v>2.25</c:v>
                </c:pt>
                <c:pt idx="132" formatCode="0.00;&quot;△ &quot;0.00">
                  <c:v>2.23</c:v>
                </c:pt>
                <c:pt idx="133" formatCode="0.00;&quot;△ &quot;0.00">
                  <c:v>2.2599999999999998</c:v>
                </c:pt>
                <c:pt idx="134" formatCode="0.00;&quot;△ &quot;0.00">
                  <c:v>2.27</c:v>
                </c:pt>
                <c:pt idx="135" formatCode="0.00;&quot;△ &quot;0.00">
                  <c:v>2.23</c:v>
                </c:pt>
                <c:pt idx="136" formatCode="0.00;&quot;△ &quot;0.00">
                  <c:v>2.19</c:v>
                </c:pt>
                <c:pt idx="137" formatCode="0.00;&quot;△ &quot;0.00">
                  <c:v>2.16</c:v>
                </c:pt>
                <c:pt idx="138" formatCode="0.00;&quot;△ &quot;0.00">
                  <c:v>2.14</c:v>
                </c:pt>
                <c:pt idx="139" formatCode="0.00;&quot;△ &quot;0.00">
                  <c:v>2.17</c:v>
                </c:pt>
                <c:pt idx="140" formatCode="0.00;&quot;△ &quot;0.00">
                  <c:v>2.17</c:v>
                </c:pt>
                <c:pt idx="141" formatCode="0.00;&quot;△ &quot;0.00">
                  <c:v>2.21</c:v>
                </c:pt>
                <c:pt idx="142" formatCode="0.00;&quot;△ &quot;0.00">
                  <c:v>2.15</c:v>
                </c:pt>
                <c:pt idx="143" formatCode="0.00;&quot;△ &quot;0.00">
                  <c:v>2.0499999999999998</c:v>
                </c:pt>
                <c:pt idx="144" formatCode="0.00;&quot;△ &quot;0.00">
                  <c:v>2.06</c:v>
                </c:pt>
                <c:pt idx="145" formatCode="0.00;&quot;△ &quot;0.00">
                  <c:v>2.21</c:v>
                </c:pt>
                <c:pt idx="146" formatCode="0.00;&quot;△ &quot;0.00">
                  <c:v>2.19</c:v>
                </c:pt>
                <c:pt idx="147" formatCode="0.00;&quot;△ &quot;0.00">
                  <c:v>2.1</c:v>
                </c:pt>
                <c:pt idx="148" formatCode="0.00;&quot;△ &quot;0.00">
                  <c:v>2.15</c:v>
                </c:pt>
                <c:pt idx="149" formatCode="0.00;&quot;△ &quot;0.00">
                  <c:v>2.0499999999999998</c:v>
                </c:pt>
                <c:pt idx="150" formatCode="0.00;&quot;△ &quot;0.00">
                  <c:v>2.02</c:v>
                </c:pt>
                <c:pt idx="151" formatCode="0.00;&quot;△ &quot;0.00">
                  <c:v>2.11</c:v>
                </c:pt>
                <c:pt idx="152" formatCode="0.00;&quot;△ &quot;0.00">
                  <c:v>2.09</c:v>
                </c:pt>
                <c:pt idx="153" formatCode="0.00;&quot;△ &quot;0.00">
                  <c:v>2.13</c:v>
                </c:pt>
                <c:pt idx="154" formatCode="0.00;&quot;△ &quot;0.00">
                  <c:v>2.08</c:v>
                </c:pt>
                <c:pt idx="155" formatCode="0.00;&quot;△ &quot;0.00">
                  <c:v>1.9900000000000035</c:v>
                </c:pt>
                <c:pt idx="156" formatCode="0.00;&quot;△ &quot;0.00">
                  <c:v>2.02</c:v>
                </c:pt>
                <c:pt idx="157" formatCode="0.00;&quot;△ &quot;0.00">
                  <c:v>2.08</c:v>
                </c:pt>
                <c:pt idx="158" formatCode="0.00;&quot;△ &quot;0.00">
                  <c:v>1.9800000000000035</c:v>
                </c:pt>
                <c:pt idx="159" formatCode="0.00;&quot;△ &quot;0.00">
                  <c:v>2.0299999999999998</c:v>
                </c:pt>
                <c:pt idx="160" formatCode="0.00;&quot;△ &quot;0.00">
                  <c:v>2.0099999999999998</c:v>
                </c:pt>
                <c:pt idx="161" formatCode="0.00;&quot;△ &quot;0.00">
                  <c:v>1.9500000000000033</c:v>
                </c:pt>
                <c:pt idx="162" formatCode="0.00;&quot;△ &quot;0.00">
                  <c:v>1.9600000000000033</c:v>
                </c:pt>
                <c:pt idx="163" formatCode="0.00;&quot;△ &quot;0.00">
                  <c:v>2.0499999999999998</c:v>
                </c:pt>
                <c:pt idx="164" formatCode="0.00;&quot;△ &quot;0.00">
                  <c:v>2.04</c:v>
                </c:pt>
                <c:pt idx="165" formatCode="0.00;&quot;△ &quot;0.00">
                  <c:v>2.08</c:v>
                </c:pt>
                <c:pt idx="166" formatCode="0.00;&quot;△ &quot;0.00">
                  <c:v>1.9800000000000035</c:v>
                </c:pt>
                <c:pt idx="167" formatCode="0.00;&quot;△ &quot;0.00">
                  <c:v>1.9400000000000033</c:v>
                </c:pt>
                <c:pt idx="168" formatCode="0.00;&quot;△ &quot;0.00">
                  <c:v>1.84</c:v>
                </c:pt>
                <c:pt idx="169" formatCode="0.00;&quot;△ &quot;0.00">
                  <c:v>1.9500000000000033</c:v>
                </c:pt>
                <c:pt idx="170" formatCode="0.00;&quot;△ &quot;0.00">
                  <c:v>2</c:v>
                </c:pt>
                <c:pt idx="171" formatCode="0.00;&quot;△ &quot;0.00">
                  <c:v>2</c:v>
                </c:pt>
                <c:pt idx="172" formatCode="0.00;&quot;△ &quot;0.00">
                  <c:v>1.86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6C0-43D5-B3BA-2D74DF4BC0A6}"/>
            </c:ext>
          </c:extLst>
        </c:ser>
        <c:ser>
          <c:idx val="3"/>
          <c:order val="3"/>
          <c:tx>
            <c:strRef>
              <c:f>A3グラフ!$B$142</c:f>
              <c:strCache>
                <c:ptCount val="1"/>
                <c:pt idx="0">
                  <c:v>県南   白河市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  <a:prstDash val="dashDot"/>
              <a:tailEnd type="diamond" w="lg" len="sm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A3グラフ!$C$142:$FV$142</c:f>
              <c:numCache>
                <c:formatCode>0.00;"△ "0.00</c:formatCode>
                <c:ptCount val="176"/>
                <c:pt idx="0">
                  <c:v>5.0000000000000114E-2</c:v>
                </c:pt>
                <c:pt idx="1">
                  <c:v>6.0000000000000261E-2</c:v>
                </c:pt>
                <c:pt idx="2">
                  <c:v>6.0000000000000261E-2</c:v>
                </c:pt>
                <c:pt idx="4">
                  <c:v>5.0000000000000114E-2</c:v>
                </c:pt>
                <c:pt idx="8">
                  <c:v>6.0000000000000261E-2</c:v>
                </c:pt>
                <c:pt idx="9">
                  <c:v>6.0000000000000261E-2</c:v>
                </c:pt>
                <c:pt idx="10">
                  <c:v>6.0000000000000261E-2</c:v>
                </c:pt>
                <c:pt idx="11">
                  <c:v>6.0000000000000261E-2</c:v>
                </c:pt>
                <c:pt idx="12">
                  <c:v>6.0000000000000261E-2</c:v>
                </c:pt>
                <c:pt idx="13">
                  <c:v>8.0000000000000224E-2</c:v>
                </c:pt>
                <c:pt idx="14">
                  <c:v>7.0000000000000034E-2</c:v>
                </c:pt>
                <c:pt idx="16">
                  <c:v>6.0000000000000261E-2</c:v>
                </c:pt>
                <c:pt idx="17">
                  <c:v>7.0000000000000034E-2</c:v>
                </c:pt>
                <c:pt idx="18">
                  <c:v>6.0000000000000261E-2</c:v>
                </c:pt>
                <c:pt idx="19">
                  <c:v>6.0000000000000261E-2</c:v>
                </c:pt>
                <c:pt idx="20">
                  <c:v>7.0000000000000034E-2</c:v>
                </c:pt>
                <c:pt idx="21">
                  <c:v>5.0000000000000114E-2</c:v>
                </c:pt>
                <c:pt idx="22">
                  <c:v>6.0000000000000261E-2</c:v>
                </c:pt>
                <c:pt idx="23">
                  <c:v>6.0000000000000261E-2</c:v>
                </c:pt>
                <c:pt idx="24">
                  <c:v>5.0199999999999996</c:v>
                </c:pt>
                <c:pt idx="25">
                  <c:v>7.24</c:v>
                </c:pt>
                <c:pt idx="26">
                  <c:v>4.3</c:v>
                </c:pt>
                <c:pt idx="27">
                  <c:v>4.0999999999999996</c:v>
                </c:pt>
                <c:pt idx="28">
                  <c:v>4.0999999999999996</c:v>
                </c:pt>
                <c:pt idx="29">
                  <c:v>4</c:v>
                </c:pt>
                <c:pt idx="30">
                  <c:v>3.8</c:v>
                </c:pt>
                <c:pt idx="31">
                  <c:v>3.4</c:v>
                </c:pt>
                <c:pt idx="32">
                  <c:v>3.6</c:v>
                </c:pt>
                <c:pt idx="33">
                  <c:v>3.4</c:v>
                </c:pt>
                <c:pt idx="34">
                  <c:v>3.4</c:v>
                </c:pt>
                <c:pt idx="35">
                  <c:v>3.1</c:v>
                </c:pt>
                <c:pt idx="36">
                  <c:v>3</c:v>
                </c:pt>
                <c:pt idx="37">
                  <c:v>2.9</c:v>
                </c:pt>
                <c:pt idx="38">
                  <c:v>2.9</c:v>
                </c:pt>
                <c:pt idx="39">
                  <c:v>2.8</c:v>
                </c:pt>
                <c:pt idx="40">
                  <c:v>2.7</c:v>
                </c:pt>
                <c:pt idx="41">
                  <c:v>2.7</c:v>
                </c:pt>
                <c:pt idx="42">
                  <c:v>2.6</c:v>
                </c:pt>
                <c:pt idx="43">
                  <c:v>2.5</c:v>
                </c:pt>
                <c:pt idx="44">
                  <c:v>2.5</c:v>
                </c:pt>
                <c:pt idx="45">
                  <c:v>2.6</c:v>
                </c:pt>
                <c:pt idx="46">
                  <c:v>2.5</c:v>
                </c:pt>
                <c:pt idx="47">
                  <c:v>2.4</c:v>
                </c:pt>
                <c:pt idx="48">
                  <c:v>2.4</c:v>
                </c:pt>
                <c:pt idx="49">
                  <c:v>2.2000000000000002</c:v>
                </c:pt>
                <c:pt idx="50">
                  <c:v>2.2000000000000002</c:v>
                </c:pt>
                <c:pt idx="51">
                  <c:v>2.1</c:v>
                </c:pt>
                <c:pt idx="52">
                  <c:v>2.1</c:v>
                </c:pt>
                <c:pt idx="53">
                  <c:v>2</c:v>
                </c:pt>
                <c:pt idx="54">
                  <c:v>1.9</c:v>
                </c:pt>
                <c:pt idx="55">
                  <c:v>1.9</c:v>
                </c:pt>
                <c:pt idx="56">
                  <c:v>1.8</c:v>
                </c:pt>
                <c:pt idx="57">
                  <c:v>1.8</c:v>
                </c:pt>
                <c:pt idx="58">
                  <c:v>1.7000000000000035</c:v>
                </c:pt>
                <c:pt idx="59">
                  <c:v>1.6</c:v>
                </c:pt>
                <c:pt idx="60">
                  <c:v>1.6</c:v>
                </c:pt>
                <c:pt idx="61">
                  <c:v>1.6</c:v>
                </c:pt>
                <c:pt idx="62">
                  <c:v>1.6</c:v>
                </c:pt>
                <c:pt idx="63">
                  <c:v>1.5</c:v>
                </c:pt>
                <c:pt idx="64">
                  <c:v>1.4</c:v>
                </c:pt>
                <c:pt idx="65">
                  <c:v>1.5</c:v>
                </c:pt>
                <c:pt idx="66">
                  <c:v>1.5</c:v>
                </c:pt>
                <c:pt idx="67">
                  <c:v>1.4</c:v>
                </c:pt>
                <c:pt idx="68">
                  <c:v>1.4</c:v>
                </c:pt>
                <c:pt idx="69">
                  <c:v>1.4</c:v>
                </c:pt>
                <c:pt idx="70">
                  <c:v>1.3</c:v>
                </c:pt>
                <c:pt idx="71">
                  <c:v>1.4</c:v>
                </c:pt>
                <c:pt idx="72">
                  <c:v>1.4</c:v>
                </c:pt>
                <c:pt idx="73">
                  <c:v>1.2</c:v>
                </c:pt>
                <c:pt idx="74">
                  <c:v>1.3</c:v>
                </c:pt>
                <c:pt idx="75">
                  <c:v>1.3</c:v>
                </c:pt>
                <c:pt idx="76">
                  <c:v>1.2</c:v>
                </c:pt>
                <c:pt idx="77">
                  <c:v>1.2</c:v>
                </c:pt>
                <c:pt idx="78">
                  <c:v>1.1000000000000001</c:v>
                </c:pt>
                <c:pt idx="79">
                  <c:v>1.1000000000000001</c:v>
                </c:pt>
                <c:pt idx="80">
                  <c:v>1.2</c:v>
                </c:pt>
                <c:pt idx="81">
                  <c:v>1.2</c:v>
                </c:pt>
                <c:pt idx="82">
                  <c:v>1.1000000000000001</c:v>
                </c:pt>
                <c:pt idx="83">
                  <c:v>1.1000000000000001</c:v>
                </c:pt>
                <c:pt idx="84">
                  <c:v>1.1000000000000001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0.92</c:v>
                </c:pt>
                <c:pt idx="92">
                  <c:v>0.97000000000000053</c:v>
                </c:pt>
                <c:pt idx="93">
                  <c:v>0.98</c:v>
                </c:pt>
                <c:pt idx="94">
                  <c:v>0.92</c:v>
                </c:pt>
                <c:pt idx="95">
                  <c:v>0.94000000000000061</c:v>
                </c:pt>
                <c:pt idx="96">
                  <c:v>0.95000000000000062</c:v>
                </c:pt>
                <c:pt idx="97">
                  <c:v>0.94000000000000061</c:v>
                </c:pt>
                <c:pt idx="98">
                  <c:v>0.93</c:v>
                </c:pt>
                <c:pt idx="99">
                  <c:v>0.93</c:v>
                </c:pt>
                <c:pt idx="100">
                  <c:v>0.92</c:v>
                </c:pt>
                <c:pt idx="101">
                  <c:v>0.91</c:v>
                </c:pt>
                <c:pt idx="102">
                  <c:v>0.89000000000000201</c:v>
                </c:pt>
                <c:pt idx="103">
                  <c:v>0.880000000000002</c:v>
                </c:pt>
                <c:pt idx="104">
                  <c:v>0.880000000000002</c:v>
                </c:pt>
                <c:pt idx="105">
                  <c:v>0.83000000000000063</c:v>
                </c:pt>
                <c:pt idx="106">
                  <c:v>0.84000000000000064</c:v>
                </c:pt>
                <c:pt idx="107">
                  <c:v>0.81</c:v>
                </c:pt>
                <c:pt idx="108">
                  <c:v>0.82000000000000062</c:v>
                </c:pt>
                <c:pt idx="109">
                  <c:v>0.81</c:v>
                </c:pt>
                <c:pt idx="110">
                  <c:v>0.81</c:v>
                </c:pt>
                <c:pt idx="111">
                  <c:v>0.81</c:v>
                </c:pt>
                <c:pt idx="112">
                  <c:v>0.8</c:v>
                </c:pt>
                <c:pt idx="113">
                  <c:v>0.76000000000000389</c:v>
                </c:pt>
                <c:pt idx="114">
                  <c:v>0.78</c:v>
                </c:pt>
                <c:pt idx="115">
                  <c:v>0.77000000000000202</c:v>
                </c:pt>
                <c:pt idx="116">
                  <c:v>0.78</c:v>
                </c:pt>
                <c:pt idx="117">
                  <c:v>0.78</c:v>
                </c:pt>
                <c:pt idx="118">
                  <c:v>0.75000000000000355</c:v>
                </c:pt>
                <c:pt idx="119">
                  <c:v>0.72000000000000064</c:v>
                </c:pt>
                <c:pt idx="120">
                  <c:v>0.69000000000000294</c:v>
                </c:pt>
                <c:pt idx="121">
                  <c:v>0.8</c:v>
                </c:pt>
                <c:pt idx="122">
                  <c:v>0.8</c:v>
                </c:pt>
                <c:pt idx="123">
                  <c:v>0.78</c:v>
                </c:pt>
                <c:pt idx="124">
                  <c:v>0.77000000000000202</c:v>
                </c:pt>
                <c:pt idx="125">
                  <c:v>0.69000000000000294</c:v>
                </c:pt>
                <c:pt idx="126">
                  <c:v>0.69000000000000294</c:v>
                </c:pt>
                <c:pt idx="127">
                  <c:v>0.72000000000000064</c:v>
                </c:pt>
                <c:pt idx="128">
                  <c:v>0.72000000000000064</c:v>
                </c:pt>
                <c:pt idx="129">
                  <c:v>0.72000000000000064</c:v>
                </c:pt>
                <c:pt idx="130">
                  <c:v>0.73000000000000065</c:v>
                </c:pt>
                <c:pt idx="131">
                  <c:v>0.70000000000000062</c:v>
                </c:pt>
                <c:pt idx="132">
                  <c:v>0.6800000000000026</c:v>
                </c:pt>
                <c:pt idx="133">
                  <c:v>0.73000000000000065</c:v>
                </c:pt>
                <c:pt idx="134">
                  <c:v>0.74000000000000343</c:v>
                </c:pt>
                <c:pt idx="135">
                  <c:v>0.74000000000000343</c:v>
                </c:pt>
                <c:pt idx="136">
                  <c:v>0.73000000000000065</c:v>
                </c:pt>
                <c:pt idx="137">
                  <c:v>0.70000000000000062</c:v>
                </c:pt>
                <c:pt idx="138">
                  <c:v>0.6800000000000026</c:v>
                </c:pt>
                <c:pt idx="139">
                  <c:v>0.70000000000000062</c:v>
                </c:pt>
                <c:pt idx="140">
                  <c:v>0.6800000000000026</c:v>
                </c:pt>
                <c:pt idx="141">
                  <c:v>0.69000000000000294</c:v>
                </c:pt>
                <c:pt idx="142">
                  <c:v>0.66000000000000436</c:v>
                </c:pt>
                <c:pt idx="143">
                  <c:v>0.6800000000000026</c:v>
                </c:pt>
                <c:pt idx="144">
                  <c:v>0.70000000000000062</c:v>
                </c:pt>
                <c:pt idx="145">
                  <c:v>0.69000000000000294</c:v>
                </c:pt>
                <c:pt idx="146">
                  <c:v>0.71000000000000063</c:v>
                </c:pt>
                <c:pt idx="147">
                  <c:v>0.70000000000000062</c:v>
                </c:pt>
                <c:pt idx="148">
                  <c:v>0.71000000000000063</c:v>
                </c:pt>
                <c:pt idx="149">
                  <c:v>0.66000000000000436</c:v>
                </c:pt>
                <c:pt idx="150">
                  <c:v>0.67000000000000448</c:v>
                </c:pt>
                <c:pt idx="151">
                  <c:v>0.69000000000000294</c:v>
                </c:pt>
                <c:pt idx="152">
                  <c:v>0.69000000000000294</c:v>
                </c:pt>
                <c:pt idx="153">
                  <c:v>0.6800000000000026</c:v>
                </c:pt>
                <c:pt idx="154">
                  <c:v>0.69000000000000294</c:v>
                </c:pt>
                <c:pt idx="155">
                  <c:v>0.6800000000000026</c:v>
                </c:pt>
                <c:pt idx="156">
                  <c:v>0.69000000000000294</c:v>
                </c:pt>
                <c:pt idx="157">
                  <c:v>0.6800000000000026</c:v>
                </c:pt>
                <c:pt idx="158">
                  <c:v>0.69000000000000294</c:v>
                </c:pt>
                <c:pt idx="159">
                  <c:v>0.67000000000000448</c:v>
                </c:pt>
                <c:pt idx="160">
                  <c:v>0.65000000000000402</c:v>
                </c:pt>
                <c:pt idx="161">
                  <c:v>0.70000000000000062</c:v>
                </c:pt>
                <c:pt idx="162">
                  <c:v>0.75000000000000355</c:v>
                </c:pt>
                <c:pt idx="163">
                  <c:v>0.74000000000000343</c:v>
                </c:pt>
                <c:pt idx="164">
                  <c:v>0.75000000000000355</c:v>
                </c:pt>
                <c:pt idx="165">
                  <c:v>0.76000000000000389</c:v>
                </c:pt>
                <c:pt idx="166">
                  <c:v>0.75000000000000355</c:v>
                </c:pt>
                <c:pt idx="167">
                  <c:v>0.69000000000000294</c:v>
                </c:pt>
                <c:pt idx="168">
                  <c:v>0.6800000000000026</c:v>
                </c:pt>
                <c:pt idx="169">
                  <c:v>0.70000000000000062</c:v>
                </c:pt>
                <c:pt idx="170">
                  <c:v>0.69000000000000294</c:v>
                </c:pt>
                <c:pt idx="171">
                  <c:v>0.6800000000000026</c:v>
                </c:pt>
                <c:pt idx="172">
                  <c:v>0.67000000000000448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6C0-43D5-B3BA-2D74DF4BC0A6}"/>
            </c:ext>
          </c:extLst>
        </c:ser>
        <c:ser>
          <c:idx val="4"/>
          <c:order val="4"/>
          <c:tx>
            <c:strRef>
              <c:f>A3グラフ!$B$143</c:f>
              <c:strCache>
                <c:ptCount val="1"/>
                <c:pt idx="0">
                  <c:v>会津    会津若松市</c:v>
                </c:pt>
              </c:strCache>
            </c:strRef>
          </c:tx>
          <c:spPr>
            <a:ln>
              <a:solidFill>
                <a:srgbClr val="FFC000"/>
              </a:solidFill>
              <a:prstDash val="dash"/>
              <a:tailEnd type="diamon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A3グラフ!$C$143:$FV$143</c:f>
              <c:numCache>
                <c:formatCode>General</c:formatCode>
                <c:ptCount val="176"/>
                <c:pt idx="8" formatCode="0.00;&quot;△ &quot;0.00">
                  <c:v>6.0000000000000261E-2</c:v>
                </c:pt>
                <c:pt idx="9" formatCode="0.00;&quot;△ &quot;0.00">
                  <c:v>6.0000000000000261E-2</c:v>
                </c:pt>
                <c:pt idx="10" formatCode="0.00;&quot;△ &quot;0.00">
                  <c:v>6.0000000000000261E-2</c:v>
                </c:pt>
                <c:pt idx="11" formatCode="0.00;&quot;△ &quot;0.00">
                  <c:v>6.0000000000000261E-2</c:v>
                </c:pt>
                <c:pt idx="12" formatCode="0.00;&quot;△ &quot;0.00">
                  <c:v>6.0000000000000261E-2</c:v>
                </c:pt>
                <c:pt idx="13" formatCode="0.00;&quot;△ &quot;0.00">
                  <c:v>6.0000000000000261E-2</c:v>
                </c:pt>
                <c:pt idx="14" formatCode="0.00;&quot;△ &quot;0.00">
                  <c:v>6.0000000000000261E-2</c:v>
                </c:pt>
                <c:pt idx="15" formatCode="0.00;&quot;△ &quot;0.00">
                  <c:v>7.0000000000000034E-2</c:v>
                </c:pt>
                <c:pt idx="16" formatCode="0.00;&quot;△ &quot;0.00">
                  <c:v>8.0000000000000224E-2</c:v>
                </c:pt>
                <c:pt idx="17" formatCode="0.00;&quot;△ &quot;0.00">
                  <c:v>6.0000000000000261E-2</c:v>
                </c:pt>
                <c:pt idx="18" formatCode="0.00;&quot;△ &quot;0.00">
                  <c:v>6.0000000000000261E-2</c:v>
                </c:pt>
                <c:pt idx="19" formatCode="0.00;&quot;△ &quot;0.00">
                  <c:v>6.0000000000000261E-2</c:v>
                </c:pt>
                <c:pt idx="20" formatCode="0.00;&quot;△ &quot;0.00">
                  <c:v>6.0000000000000261E-2</c:v>
                </c:pt>
                <c:pt idx="21" formatCode="0.00;&quot;△ &quot;0.00">
                  <c:v>7.0000000000000034E-2</c:v>
                </c:pt>
                <c:pt idx="22" formatCode="0.00;&quot;△ &quot;0.00">
                  <c:v>7.0000000000000034E-2</c:v>
                </c:pt>
                <c:pt idx="23" formatCode="0.00;&quot;△ &quot;0.00">
                  <c:v>7.0000000000000034E-2</c:v>
                </c:pt>
                <c:pt idx="24" formatCode="0.00;&quot;△ &quot;0.00">
                  <c:v>0.14000000000000001</c:v>
                </c:pt>
                <c:pt idx="25" formatCode="0.00;&quot;△ &quot;0.00">
                  <c:v>1.1800000000000068</c:v>
                </c:pt>
                <c:pt idx="26" formatCode="0.00;&quot;△ &quot;0.00">
                  <c:v>2.2200000000000002</c:v>
                </c:pt>
                <c:pt idx="27" formatCode="0.00;&quot;△ &quot;0.00">
                  <c:v>0.66000000000000436</c:v>
                </c:pt>
                <c:pt idx="28" formatCode="0.00;&quot;△ &quot;0.00">
                  <c:v>0.59000000000000064</c:v>
                </c:pt>
                <c:pt idx="29" formatCode="0.00;&quot;△ &quot;0.00">
                  <c:v>0.61000000000000065</c:v>
                </c:pt>
                <c:pt idx="30" formatCode="0.00;&quot;△ &quot;0.00">
                  <c:v>0.58000000000000063</c:v>
                </c:pt>
                <c:pt idx="31" formatCode="0.00;&quot;△ &quot;0.00">
                  <c:v>0.44000000000000089</c:v>
                </c:pt>
                <c:pt idx="32" formatCode="0.00;&quot;△ &quot;0.00">
                  <c:v>0.56000000000000005</c:v>
                </c:pt>
                <c:pt idx="33" formatCode="0.00;&quot;△ &quot;0.00">
                  <c:v>0.55000000000000004</c:v>
                </c:pt>
                <c:pt idx="34" formatCode="0.00;&quot;△ &quot;0.00">
                  <c:v>0.54</c:v>
                </c:pt>
                <c:pt idx="35" formatCode="0.00;&quot;△ &quot;0.00">
                  <c:v>0.42000000000000032</c:v>
                </c:pt>
                <c:pt idx="36" formatCode="0.00;&quot;△ &quot;0.00">
                  <c:v>0.54</c:v>
                </c:pt>
                <c:pt idx="37" formatCode="0.00;&quot;△ &quot;0.00">
                  <c:v>0.51</c:v>
                </c:pt>
                <c:pt idx="38" formatCode="0.00;&quot;△ &quot;0.00">
                  <c:v>0.52</c:v>
                </c:pt>
                <c:pt idx="39" formatCode="0.00;&quot;△ &quot;0.00">
                  <c:v>0.44000000000000089</c:v>
                </c:pt>
                <c:pt idx="40" formatCode="0.00;&quot;△ &quot;0.00">
                  <c:v>0.43000000000000038</c:v>
                </c:pt>
                <c:pt idx="41" formatCode="0.00;&quot;△ &quot;0.00">
                  <c:v>0.42000000000000032</c:v>
                </c:pt>
                <c:pt idx="42" formatCode="0.00;&quot;△ &quot;0.00">
                  <c:v>0.45</c:v>
                </c:pt>
                <c:pt idx="43" formatCode="0.00;&quot;△ &quot;0.00">
                  <c:v>0.42000000000000032</c:v>
                </c:pt>
                <c:pt idx="44" formatCode="0.00;&quot;△ &quot;0.00">
                  <c:v>0.42000000000000032</c:v>
                </c:pt>
                <c:pt idx="45" formatCode="0.00;&quot;△ &quot;0.00">
                  <c:v>0.43000000000000038</c:v>
                </c:pt>
                <c:pt idx="46" formatCode="0.00;&quot;△ &quot;0.00">
                  <c:v>0.43000000000000038</c:v>
                </c:pt>
                <c:pt idx="47" formatCode="0.00;&quot;△ &quot;0.00">
                  <c:v>0.39000000000000196</c:v>
                </c:pt>
                <c:pt idx="48" formatCode="0.00;&quot;△ &quot;0.00">
                  <c:v>0.39000000000000196</c:v>
                </c:pt>
                <c:pt idx="49" formatCode="0.00;&quot;△ &quot;0.00">
                  <c:v>0.35000000000000031</c:v>
                </c:pt>
                <c:pt idx="50" formatCode="0.00;&quot;△ &quot;0.00">
                  <c:v>0.38000000000000195</c:v>
                </c:pt>
                <c:pt idx="51" formatCode="0.00;&quot;△ &quot;0.00">
                  <c:v>0.39000000000000196</c:v>
                </c:pt>
                <c:pt idx="52" formatCode="0.00;&quot;△ &quot;0.00">
                  <c:v>0.35000000000000031</c:v>
                </c:pt>
                <c:pt idx="53" formatCode="0.00;&quot;△ &quot;0.00">
                  <c:v>0.36000000000000032</c:v>
                </c:pt>
                <c:pt idx="54" formatCode="0.00;&quot;△ &quot;0.00">
                  <c:v>0.36000000000000032</c:v>
                </c:pt>
                <c:pt idx="55" formatCode="0.00;&quot;△ &quot;0.00">
                  <c:v>0.35000000000000031</c:v>
                </c:pt>
                <c:pt idx="56" formatCode="0.00;&quot;△ &quot;0.00">
                  <c:v>0.36000000000000032</c:v>
                </c:pt>
                <c:pt idx="57" formatCode="0.00;&quot;△ &quot;0.00">
                  <c:v>0.31000000000000172</c:v>
                </c:pt>
                <c:pt idx="58" formatCode="0.00;&quot;△ &quot;0.00">
                  <c:v>0.28000000000000008</c:v>
                </c:pt>
                <c:pt idx="59" formatCode="0.00;&quot;△ &quot;0.00">
                  <c:v>0.33000000000000218</c:v>
                </c:pt>
                <c:pt idx="60" formatCode="0.00;&quot;△ &quot;0.00">
                  <c:v>0.33000000000000218</c:v>
                </c:pt>
                <c:pt idx="61" formatCode="0.00;&quot;△ &quot;0.00">
                  <c:v>0.33000000000000218</c:v>
                </c:pt>
                <c:pt idx="62" formatCode="0.00;&quot;△ &quot;0.00">
                  <c:v>0.33000000000000218</c:v>
                </c:pt>
                <c:pt idx="63" formatCode="0.00;&quot;△ &quot;0.00">
                  <c:v>0.55000000000000004</c:v>
                </c:pt>
                <c:pt idx="64" formatCode="0.00;&quot;△ &quot;0.00">
                  <c:v>0.54</c:v>
                </c:pt>
                <c:pt idx="65" formatCode="0.00;&quot;△ &quot;0.00">
                  <c:v>0.51</c:v>
                </c:pt>
                <c:pt idx="66" formatCode="0.00;&quot;△ &quot;0.00">
                  <c:v>0.49000000000000032</c:v>
                </c:pt>
                <c:pt idx="67" formatCode="0.00;&quot;△ &quot;0.00">
                  <c:v>0.49000000000000032</c:v>
                </c:pt>
                <c:pt idx="68" formatCode="0.00;&quot;△ &quot;0.00">
                  <c:v>0.42000000000000032</c:v>
                </c:pt>
                <c:pt idx="69" formatCode="0.00;&quot;△ &quot;0.00">
                  <c:v>0.46</c:v>
                </c:pt>
                <c:pt idx="70" formatCode="0.00;&quot;△ &quot;0.00">
                  <c:v>0.45</c:v>
                </c:pt>
                <c:pt idx="71" formatCode="0.00;&quot;△ &quot;0.00">
                  <c:v>0.46</c:v>
                </c:pt>
                <c:pt idx="72" formatCode="0.00;&quot;△ &quot;0.00">
                  <c:v>0.41000000000000031</c:v>
                </c:pt>
                <c:pt idx="73" formatCode="0.00;&quot;△ &quot;0.00">
                  <c:v>0.37000000000000038</c:v>
                </c:pt>
                <c:pt idx="74" formatCode="0.00;&quot;△ &quot;0.00">
                  <c:v>0.34000000000000125</c:v>
                </c:pt>
                <c:pt idx="75" formatCode="0.00;&quot;△ &quot;0.00">
                  <c:v>0.4</c:v>
                </c:pt>
                <c:pt idx="76" formatCode="0.00;&quot;△ &quot;0.00">
                  <c:v>0.38000000000000195</c:v>
                </c:pt>
                <c:pt idx="77" formatCode="0.00;&quot;△ &quot;0.00">
                  <c:v>0.37000000000000038</c:v>
                </c:pt>
                <c:pt idx="78" formatCode="0.00;&quot;△ &quot;0.00">
                  <c:v>0.38000000000000195</c:v>
                </c:pt>
                <c:pt idx="79" formatCode="0.00;&quot;△ &quot;0.00">
                  <c:v>0.42000000000000032</c:v>
                </c:pt>
                <c:pt idx="80" formatCode="0.00;&quot;△ &quot;0.00">
                  <c:v>0.39000000000000196</c:v>
                </c:pt>
                <c:pt idx="81" formatCode="0.00;&quot;△ &quot;0.00">
                  <c:v>0.31000000000000172</c:v>
                </c:pt>
                <c:pt idx="82" formatCode="0.00;&quot;△ &quot;0.00">
                  <c:v>0.33000000000000218</c:v>
                </c:pt>
                <c:pt idx="83" formatCode="0.00;&quot;△ &quot;0.00">
                  <c:v>0.32000000000000195</c:v>
                </c:pt>
                <c:pt idx="84" formatCode="0.00;&quot;△ &quot;0.00">
                  <c:v>0.33000000000000218</c:v>
                </c:pt>
                <c:pt idx="85" formatCode="0.00;&quot;△ &quot;0.00">
                  <c:v>0.33000000000000218</c:v>
                </c:pt>
                <c:pt idx="86" formatCode="0.00;&quot;△ &quot;0.00">
                  <c:v>0.32000000000000195</c:v>
                </c:pt>
                <c:pt idx="87" formatCode="0.00;&quot;△ &quot;0.00">
                  <c:v>0.34000000000000125</c:v>
                </c:pt>
                <c:pt idx="88" formatCode="0.00;&quot;△ &quot;0.00">
                  <c:v>0.31000000000000172</c:v>
                </c:pt>
                <c:pt idx="89" formatCode="0.00;&quot;△ &quot;0.00">
                  <c:v>0.29000000000000031</c:v>
                </c:pt>
                <c:pt idx="90" formatCode="0.00;&quot;△ &quot;0.00">
                  <c:v>0.27</c:v>
                </c:pt>
                <c:pt idx="91" formatCode="0.00;&quot;△ &quot;0.00">
                  <c:v>0.29000000000000031</c:v>
                </c:pt>
                <c:pt idx="92" formatCode="0.00;&quot;△ &quot;0.00">
                  <c:v>0.28000000000000008</c:v>
                </c:pt>
                <c:pt idx="93" formatCode="0.00;&quot;△ &quot;0.00">
                  <c:v>0.25</c:v>
                </c:pt>
                <c:pt idx="94" formatCode="0.00;&quot;△ &quot;0.00">
                  <c:v>0.27</c:v>
                </c:pt>
                <c:pt idx="95" formatCode="0.00;&quot;△ &quot;0.00">
                  <c:v>0.34000000000000125</c:v>
                </c:pt>
                <c:pt idx="96" formatCode="0.00;&quot;△ &quot;0.00">
                  <c:v>0.36000000000000032</c:v>
                </c:pt>
                <c:pt idx="97" formatCode="0.00;&quot;△ &quot;0.00">
                  <c:v>0.30000000000000032</c:v>
                </c:pt>
                <c:pt idx="98" formatCode="0.00;&quot;△ &quot;0.00">
                  <c:v>0.30000000000000032</c:v>
                </c:pt>
                <c:pt idx="99" formatCode="0.00;&quot;△ &quot;0.00">
                  <c:v>0.29000000000000031</c:v>
                </c:pt>
                <c:pt idx="100" formatCode="0.00;&quot;△ &quot;0.00">
                  <c:v>0.31000000000000172</c:v>
                </c:pt>
                <c:pt idx="101" formatCode="0.00;&quot;△ &quot;0.00">
                  <c:v>0.31000000000000172</c:v>
                </c:pt>
                <c:pt idx="102" formatCode="0.00;&quot;△ &quot;0.00">
                  <c:v>0.29000000000000031</c:v>
                </c:pt>
                <c:pt idx="103" formatCode="0.00;&quot;△ &quot;0.00">
                  <c:v>0.29000000000000031</c:v>
                </c:pt>
                <c:pt idx="104" formatCode="0.00;&quot;△ &quot;0.00">
                  <c:v>0.30000000000000032</c:v>
                </c:pt>
                <c:pt idx="105" formatCode="0.00;&quot;△ &quot;0.00">
                  <c:v>0.30000000000000032</c:v>
                </c:pt>
                <c:pt idx="106" formatCode="0.00;&quot;△ &quot;0.00">
                  <c:v>0.28000000000000008</c:v>
                </c:pt>
                <c:pt idx="107" formatCode="0.00;&quot;△ &quot;0.00">
                  <c:v>0.26</c:v>
                </c:pt>
                <c:pt idx="108" formatCode="0.00;&quot;△ &quot;0.00">
                  <c:v>0.27</c:v>
                </c:pt>
                <c:pt idx="109" formatCode="0.00;&quot;△ &quot;0.00">
                  <c:v>0.24000000000000021</c:v>
                </c:pt>
                <c:pt idx="110" formatCode="0.00;&quot;△ &quot;0.00">
                  <c:v>0.21000000000000021</c:v>
                </c:pt>
                <c:pt idx="111" formatCode="0.00;&quot;△ &quot;0.00">
                  <c:v>0.22000000000000047</c:v>
                </c:pt>
                <c:pt idx="112" formatCode="0.00;&quot;△ &quot;0.00">
                  <c:v>0.2</c:v>
                </c:pt>
                <c:pt idx="113" formatCode="0.00;&quot;△ &quot;0.00">
                  <c:v>0.25</c:v>
                </c:pt>
                <c:pt idx="114" formatCode="0.00;&quot;△ &quot;0.00">
                  <c:v>0.24000000000000021</c:v>
                </c:pt>
                <c:pt idx="115" formatCode="0.00;&quot;△ &quot;0.00">
                  <c:v>0.27</c:v>
                </c:pt>
                <c:pt idx="116" formatCode="0.00;&quot;△ &quot;0.00">
                  <c:v>0.27</c:v>
                </c:pt>
                <c:pt idx="117" formatCode="0.00;&quot;△ &quot;0.00">
                  <c:v>0.27</c:v>
                </c:pt>
                <c:pt idx="118" formatCode="0.00;&quot;△ &quot;0.00">
                  <c:v>0.26</c:v>
                </c:pt>
                <c:pt idx="119" formatCode="0.00;&quot;△ &quot;0.00">
                  <c:v>0.25</c:v>
                </c:pt>
                <c:pt idx="120" formatCode="0.00;&quot;△ &quot;0.00">
                  <c:v>0.23</c:v>
                </c:pt>
                <c:pt idx="121" formatCode="0.00;&quot;△ &quot;0.00">
                  <c:v>0.27</c:v>
                </c:pt>
                <c:pt idx="122" formatCode="0.00;&quot;△ &quot;0.00">
                  <c:v>0.24000000000000021</c:v>
                </c:pt>
                <c:pt idx="123" formatCode="0.00;&quot;△ &quot;0.00">
                  <c:v>0.23</c:v>
                </c:pt>
                <c:pt idx="124" formatCode="0.00;&quot;△ &quot;0.00">
                  <c:v>0.24000000000000021</c:v>
                </c:pt>
                <c:pt idx="125" formatCode="0.00;&quot;△ &quot;0.00">
                  <c:v>0.23</c:v>
                </c:pt>
                <c:pt idx="126" formatCode="0.00;&quot;△ &quot;0.00">
                  <c:v>0.24000000000000021</c:v>
                </c:pt>
                <c:pt idx="127" formatCode="0.00;&quot;△ &quot;0.00">
                  <c:v>0.19000000000000047</c:v>
                </c:pt>
                <c:pt idx="128" formatCode="0.00;&quot;△ &quot;0.00">
                  <c:v>0.21000000000000021</c:v>
                </c:pt>
                <c:pt idx="129" formatCode="0.00;&quot;△ &quot;0.00">
                  <c:v>0.19000000000000047</c:v>
                </c:pt>
                <c:pt idx="130" formatCode="0.00;&quot;△ &quot;0.00">
                  <c:v>0.2</c:v>
                </c:pt>
                <c:pt idx="131" formatCode="0.00;&quot;△ &quot;0.00">
                  <c:v>0.21000000000000021</c:v>
                </c:pt>
                <c:pt idx="132" formatCode="0.00;&quot;△ &quot;0.00">
                  <c:v>0.23</c:v>
                </c:pt>
                <c:pt idx="133" formatCode="0.00;&quot;△ &quot;0.00">
                  <c:v>0.19000000000000047</c:v>
                </c:pt>
                <c:pt idx="134" formatCode="0.00;&quot;△ &quot;0.00">
                  <c:v>0.23</c:v>
                </c:pt>
                <c:pt idx="135" formatCode="0.00;&quot;△ &quot;0.00">
                  <c:v>0.22000000000000047</c:v>
                </c:pt>
                <c:pt idx="136" formatCode="0.00;&quot;△ &quot;0.00">
                  <c:v>0.22000000000000047</c:v>
                </c:pt>
                <c:pt idx="137" formatCode="0.00;&quot;△ &quot;0.00">
                  <c:v>0.21000000000000021</c:v>
                </c:pt>
                <c:pt idx="138" formatCode="0.00;&quot;△ &quot;0.00">
                  <c:v>0.23</c:v>
                </c:pt>
                <c:pt idx="139" formatCode="0.00;&quot;△ &quot;0.00">
                  <c:v>0.24000000000000021</c:v>
                </c:pt>
                <c:pt idx="140" formatCode="0.00;&quot;△ &quot;0.00">
                  <c:v>0.18000000000000024</c:v>
                </c:pt>
                <c:pt idx="141" formatCode="0.00;&quot;△ &quot;0.00">
                  <c:v>0.18000000000000024</c:v>
                </c:pt>
                <c:pt idx="142" formatCode="0.00;&quot;△ &quot;0.00">
                  <c:v>0.18000000000000024</c:v>
                </c:pt>
                <c:pt idx="143" formatCode="0.00;&quot;△ &quot;0.00">
                  <c:v>0.21000000000000021</c:v>
                </c:pt>
                <c:pt idx="144" formatCode="0.00;&quot;△ &quot;0.00">
                  <c:v>0.22000000000000047</c:v>
                </c:pt>
                <c:pt idx="145" formatCode="0.00;&quot;△ &quot;0.00">
                  <c:v>0.21000000000000021</c:v>
                </c:pt>
                <c:pt idx="146" formatCode="0.00;&quot;△ &quot;0.00">
                  <c:v>0.2</c:v>
                </c:pt>
                <c:pt idx="147" formatCode="0.00;&quot;△ &quot;0.00">
                  <c:v>0.22000000000000047</c:v>
                </c:pt>
                <c:pt idx="148" formatCode="0.00;&quot;△ &quot;0.00">
                  <c:v>0.23</c:v>
                </c:pt>
                <c:pt idx="149" formatCode="0.00;&quot;△ &quot;0.00">
                  <c:v>0.2</c:v>
                </c:pt>
                <c:pt idx="150" formatCode="0.00;&quot;△ &quot;0.00">
                  <c:v>0.2</c:v>
                </c:pt>
                <c:pt idx="151" formatCode="0.00;&quot;△ &quot;0.00">
                  <c:v>0.23</c:v>
                </c:pt>
                <c:pt idx="152" formatCode="0.00;&quot;△ &quot;0.00">
                  <c:v>0.22000000000000047</c:v>
                </c:pt>
                <c:pt idx="153" formatCode="0.00;&quot;△ &quot;0.00">
                  <c:v>0.22000000000000047</c:v>
                </c:pt>
                <c:pt idx="154" formatCode="0.00;&quot;△ &quot;0.00">
                  <c:v>0.22000000000000047</c:v>
                </c:pt>
                <c:pt idx="155" formatCode="0.00;&quot;△ &quot;0.00">
                  <c:v>0.22000000000000047</c:v>
                </c:pt>
                <c:pt idx="156" formatCode="0.00;&quot;△ &quot;0.00">
                  <c:v>0.2</c:v>
                </c:pt>
                <c:pt idx="157" formatCode="0.00;&quot;△ &quot;0.00">
                  <c:v>0.22000000000000047</c:v>
                </c:pt>
                <c:pt idx="158" formatCode="0.00;&quot;△ &quot;0.00">
                  <c:v>0.21000000000000021</c:v>
                </c:pt>
                <c:pt idx="159" formatCode="0.00;&quot;△ &quot;0.00">
                  <c:v>0.23</c:v>
                </c:pt>
                <c:pt idx="160" formatCode="0.00;&quot;△ &quot;0.00">
                  <c:v>0.22000000000000047</c:v>
                </c:pt>
                <c:pt idx="161" formatCode="0.00;&quot;△ &quot;0.00">
                  <c:v>0.21000000000000021</c:v>
                </c:pt>
                <c:pt idx="162" formatCode="0.00;&quot;△ &quot;0.00">
                  <c:v>0.19000000000000047</c:v>
                </c:pt>
                <c:pt idx="163" formatCode="0.00;&quot;△ &quot;0.00">
                  <c:v>0.23</c:v>
                </c:pt>
                <c:pt idx="164" formatCode="0.00;&quot;△ &quot;0.00">
                  <c:v>0.23</c:v>
                </c:pt>
                <c:pt idx="165" formatCode="0.00;&quot;△ &quot;0.00">
                  <c:v>0.23</c:v>
                </c:pt>
                <c:pt idx="166" formatCode="0.00;&quot;△ &quot;0.00">
                  <c:v>0.22000000000000047</c:v>
                </c:pt>
                <c:pt idx="167" formatCode="0.00;&quot;△ &quot;0.00">
                  <c:v>0.21000000000000021</c:v>
                </c:pt>
                <c:pt idx="168" formatCode="0.00;&quot;△ &quot;0.00">
                  <c:v>0.21000000000000021</c:v>
                </c:pt>
                <c:pt idx="169" formatCode="0.00;&quot;△ &quot;0.00">
                  <c:v>0.2</c:v>
                </c:pt>
                <c:pt idx="170" formatCode="0.00;&quot;△ &quot;0.00">
                  <c:v>0.15000000000000024</c:v>
                </c:pt>
                <c:pt idx="171" formatCode="0.00;&quot;△ &quot;0.00">
                  <c:v>0.15000000000000024</c:v>
                </c:pt>
                <c:pt idx="172" formatCode="0.00;&quot;△ &quot;0.00">
                  <c:v>0.16000000000000048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6C0-43D5-B3BA-2D74DF4BC0A6}"/>
            </c:ext>
          </c:extLst>
        </c:ser>
        <c:ser>
          <c:idx val="5"/>
          <c:order val="5"/>
          <c:tx>
            <c:strRef>
              <c:f>A3グラフ!$B$144</c:f>
              <c:strCache>
                <c:ptCount val="1"/>
                <c:pt idx="0">
                  <c:v>南会津   南会津町</c:v>
                </c:pt>
              </c:strCache>
            </c:strRef>
          </c:tx>
          <c:spPr>
            <a:ln cap="flat">
              <a:solidFill>
                <a:schemeClr val="accent4">
                  <a:lumMod val="75000"/>
                </a:schemeClr>
              </a:solidFill>
              <a:prstDash val="sysDot"/>
              <a:tailEnd type="oval" w="med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A3グラフ!$C$144:$FV$144</c:f>
              <c:numCache>
                <c:formatCode>General</c:formatCode>
                <c:ptCount val="176"/>
                <c:pt idx="8" formatCode="0.00;&quot;△ &quot;0.00">
                  <c:v>6.0000000000000261E-2</c:v>
                </c:pt>
                <c:pt idx="9" formatCode="0.00;&quot;△ &quot;0.00">
                  <c:v>5.0000000000000114E-2</c:v>
                </c:pt>
                <c:pt idx="10" formatCode="0.00;&quot;△ &quot;0.00">
                  <c:v>5.0000000000000114E-2</c:v>
                </c:pt>
                <c:pt idx="11" formatCode="0.00;&quot;△ &quot;0.00">
                  <c:v>5.0000000000000114E-2</c:v>
                </c:pt>
                <c:pt idx="12" formatCode="0.00;&quot;△ &quot;0.00">
                  <c:v>5.0000000000000114E-2</c:v>
                </c:pt>
                <c:pt idx="13" formatCode="0.00;&quot;△ &quot;0.00">
                  <c:v>6.0000000000000261E-2</c:v>
                </c:pt>
                <c:pt idx="14" formatCode="0.00;&quot;△ &quot;0.00">
                  <c:v>5.0000000000000114E-2</c:v>
                </c:pt>
                <c:pt idx="15" formatCode="0.00;&quot;△ &quot;0.00">
                  <c:v>5.0000000000000114E-2</c:v>
                </c:pt>
                <c:pt idx="16" formatCode="0.00;&quot;△ &quot;0.00">
                  <c:v>5.0000000000000114E-2</c:v>
                </c:pt>
                <c:pt idx="17" formatCode="0.00;&quot;△ &quot;0.00">
                  <c:v>5.0000000000000114E-2</c:v>
                </c:pt>
                <c:pt idx="18" formatCode="0.00;&quot;△ &quot;0.00">
                  <c:v>5.0000000000000114E-2</c:v>
                </c:pt>
                <c:pt idx="19" formatCode="0.00;&quot;△ &quot;0.00">
                  <c:v>5.0000000000000114E-2</c:v>
                </c:pt>
                <c:pt idx="20" formatCode="0.00;&quot;△ &quot;0.00">
                  <c:v>5.0000000000000114E-2</c:v>
                </c:pt>
                <c:pt idx="21" formatCode="0.00;&quot;△ &quot;0.00">
                  <c:v>5.0000000000000114E-2</c:v>
                </c:pt>
                <c:pt idx="22" formatCode="0.00;&quot;△ &quot;0.00">
                  <c:v>5.0000000000000114E-2</c:v>
                </c:pt>
                <c:pt idx="24" formatCode="0.00;&quot;△ &quot;0.00">
                  <c:v>0.1</c:v>
                </c:pt>
                <c:pt idx="25" formatCode="0.00;&quot;△ &quot;0.00">
                  <c:v>0.59000000000000064</c:v>
                </c:pt>
                <c:pt idx="26" formatCode="0.00;&quot;△ &quot;0.00">
                  <c:v>0.21000000000000021</c:v>
                </c:pt>
                <c:pt idx="27" formatCode="0.00;&quot;△ &quot;0.00">
                  <c:v>0.12000000000000002</c:v>
                </c:pt>
                <c:pt idx="28" formatCode="0.00;&quot;△ &quot;0.00">
                  <c:v>0.11000000000000019</c:v>
                </c:pt>
                <c:pt idx="29" formatCode="0.00;&quot;△ &quot;0.00">
                  <c:v>0.11000000000000019</c:v>
                </c:pt>
                <c:pt idx="30" formatCode="0.00;&quot;△ &quot;0.00">
                  <c:v>0.1</c:v>
                </c:pt>
                <c:pt idx="31" formatCode="0.00;&quot;△ &quot;0.00">
                  <c:v>0.11000000000000019</c:v>
                </c:pt>
                <c:pt idx="32" formatCode="0.00;&quot;△ &quot;0.00">
                  <c:v>0.1</c:v>
                </c:pt>
                <c:pt idx="33" formatCode="0.00;&quot;△ &quot;0.00">
                  <c:v>9.0000000000000066E-2</c:v>
                </c:pt>
                <c:pt idx="34" formatCode="0.00;&quot;△ &quot;0.00">
                  <c:v>0.1</c:v>
                </c:pt>
                <c:pt idx="35" formatCode="0.00;&quot;△ &quot;0.00">
                  <c:v>0.1</c:v>
                </c:pt>
                <c:pt idx="36" formatCode="0.00;&quot;△ &quot;0.00">
                  <c:v>0.1</c:v>
                </c:pt>
                <c:pt idx="37" formatCode="0.00;&quot;△ &quot;0.00">
                  <c:v>0.1</c:v>
                </c:pt>
                <c:pt idx="38" formatCode="0.00;&quot;△ &quot;0.00">
                  <c:v>9.0000000000000066E-2</c:v>
                </c:pt>
                <c:pt idx="39" formatCode="0.00;&quot;△ &quot;0.00">
                  <c:v>0.1</c:v>
                </c:pt>
                <c:pt idx="40" formatCode="0.00;&quot;△ &quot;0.00">
                  <c:v>0.1</c:v>
                </c:pt>
                <c:pt idx="41" formatCode="0.00;&quot;△ &quot;0.00">
                  <c:v>9.0000000000000066E-2</c:v>
                </c:pt>
                <c:pt idx="42" formatCode="0.00;&quot;△ &quot;0.00">
                  <c:v>9.0000000000000066E-2</c:v>
                </c:pt>
                <c:pt idx="43" formatCode="0.00;&quot;△ &quot;0.00">
                  <c:v>9.0000000000000066E-2</c:v>
                </c:pt>
                <c:pt idx="44" formatCode="0.00;&quot;△ &quot;0.00">
                  <c:v>0.1</c:v>
                </c:pt>
                <c:pt idx="45" formatCode="0.00;&quot;△ &quot;0.00">
                  <c:v>0.1</c:v>
                </c:pt>
                <c:pt idx="46" formatCode="0.00;&quot;△ &quot;0.00">
                  <c:v>9.0000000000000066E-2</c:v>
                </c:pt>
                <c:pt idx="47" formatCode="0.00;&quot;△ &quot;0.00">
                  <c:v>0.1</c:v>
                </c:pt>
                <c:pt idx="48" formatCode="0.00;&quot;△ &quot;0.00">
                  <c:v>9.0000000000000066E-2</c:v>
                </c:pt>
                <c:pt idx="49" formatCode="0.00;&quot;△ &quot;0.00">
                  <c:v>9.0000000000000066E-2</c:v>
                </c:pt>
                <c:pt idx="50" formatCode="0.00;&quot;△ &quot;0.00">
                  <c:v>8.0000000000000224E-2</c:v>
                </c:pt>
                <c:pt idx="51" formatCode="0.00;&quot;△ &quot;0.00">
                  <c:v>9.0000000000000066E-2</c:v>
                </c:pt>
                <c:pt idx="52" formatCode="0.00;&quot;△ &quot;0.00">
                  <c:v>9.0000000000000066E-2</c:v>
                </c:pt>
                <c:pt idx="53" formatCode="0.00;&quot;△ &quot;0.00">
                  <c:v>9.0000000000000066E-2</c:v>
                </c:pt>
                <c:pt idx="54" formatCode="0.00;&quot;△ &quot;0.00">
                  <c:v>9.0000000000000066E-2</c:v>
                </c:pt>
                <c:pt idx="55" formatCode="0.00;&quot;△ &quot;0.00">
                  <c:v>0.1</c:v>
                </c:pt>
                <c:pt idx="56" formatCode="0.00;&quot;△ &quot;0.00">
                  <c:v>9.0000000000000066E-2</c:v>
                </c:pt>
                <c:pt idx="57" formatCode="0.00;&quot;△ &quot;0.00">
                  <c:v>9.0000000000000066E-2</c:v>
                </c:pt>
                <c:pt idx="58" formatCode="0.00;&quot;△ &quot;0.00">
                  <c:v>0.1</c:v>
                </c:pt>
                <c:pt idx="59" formatCode="0.00;&quot;△ &quot;0.00">
                  <c:v>0.1</c:v>
                </c:pt>
                <c:pt idx="60" formatCode="0.00;&quot;△ &quot;0.00">
                  <c:v>0.11000000000000019</c:v>
                </c:pt>
                <c:pt idx="61" formatCode="0.00;&quot;△ &quot;0.00">
                  <c:v>0.1</c:v>
                </c:pt>
                <c:pt idx="62" formatCode="0.00;&quot;△ &quot;0.00">
                  <c:v>0.1</c:v>
                </c:pt>
                <c:pt idx="63" formatCode="0.00;&quot;△ &quot;0.00">
                  <c:v>0.1</c:v>
                </c:pt>
                <c:pt idx="64" formatCode="0.00;&quot;△ &quot;0.00">
                  <c:v>9.0000000000000066E-2</c:v>
                </c:pt>
                <c:pt idx="65" formatCode="0.00;&quot;△ &quot;0.00">
                  <c:v>9.0000000000000066E-2</c:v>
                </c:pt>
                <c:pt idx="66" formatCode="0.00;&quot;△ &quot;0.00">
                  <c:v>0.1</c:v>
                </c:pt>
                <c:pt idx="67" formatCode="0.00;&quot;△ &quot;0.00">
                  <c:v>9.0000000000000066E-2</c:v>
                </c:pt>
                <c:pt idx="68" formatCode="0.00;&quot;△ &quot;0.00">
                  <c:v>9.0000000000000066E-2</c:v>
                </c:pt>
                <c:pt idx="69" formatCode="0.00;&quot;△ &quot;0.00">
                  <c:v>9.0000000000000066E-2</c:v>
                </c:pt>
                <c:pt idx="70" formatCode="0.00;&quot;△ &quot;0.00">
                  <c:v>9.0000000000000066E-2</c:v>
                </c:pt>
                <c:pt idx="71" formatCode="0.00;&quot;△ &quot;0.00">
                  <c:v>9.0000000000000066E-2</c:v>
                </c:pt>
                <c:pt idx="72" formatCode="0.00;&quot;△ &quot;0.00">
                  <c:v>9.0000000000000066E-2</c:v>
                </c:pt>
                <c:pt idx="73" formatCode="0.00;&quot;△ &quot;0.00">
                  <c:v>9.0000000000000066E-2</c:v>
                </c:pt>
                <c:pt idx="74" formatCode="0.00;&quot;△ &quot;0.00">
                  <c:v>9.0000000000000066E-2</c:v>
                </c:pt>
                <c:pt idx="75" formatCode="0.00;&quot;△ &quot;0.00">
                  <c:v>9.0000000000000066E-2</c:v>
                </c:pt>
                <c:pt idx="76" formatCode="0.00;&quot;△ &quot;0.00">
                  <c:v>9.0000000000000066E-2</c:v>
                </c:pt>
                <c:pt idx="77" formatCode="0.00;&quot;△ &quot;0.00">
                  <c:v>9.0000000000000066E-2</c:v>
                </c:pt>
                <c:pt idx="78" formatCode="0.00;&quot;△ &quot;0.00">
                  <c:v>8.0000000000000224E-2</c:v>
                </c:pt>
                <c:pt idx="79" formatCode="0.00;&quot;△ &quot;0.00">
                  <c:v>9.0000000000000066E-2</c:v>
                </c:pt>
                <c:pt idx="80" formatCode="0.00;&quot;△ &quot;0.00">
                  <c:v>9.0000000000000066E-2</c:v>
                </c:pt>
                <c:pt idx="81" formatCode="0.00;&quot;△ &quot;0.00">
                  <c:v>9.0000000000000066E-2</c:v>
                </c:pt>
                <c:pt idx="82" formatCode="0.00;&quot;△ &quot;0.00">
                  <c:v>0.1</c:v>
                </c:pt>
                <c:pt idx="83" formatCode="0.00;&quot;△ &quot;0.00">
                  <c:v>9.0000000000000066E-2</c:v>
                </c:pt>
                <c:pt idx="84" formatCode="0.00;&quot;△ &quot;0.00">
                  <c:v>8.0000000000000224E-2</c:v>
                </c:pt>
                <c:pt idx="85" formatCode="0.00;&quot;△ &quot;0.00">
                  <c:v>9.0000000000000066E-2</c:v>
                </c:pt>
                <c:pt idx="86" formatCode="0.00;&quot;△ &quot;0.00">
                  <c:v>9.0000000000000066E-2</c:v>
                </c:pt>
                <c:pt idx="87" formatCode="0.00;&quot;△ &quot;0.00">
                  <c:v>8.0000000000000224E-2</c:v>
                </c:pt>
                <c:pt idx="88" formatCode="0.00;&quot;△ &quot;0.00">
                  <c:v>9.0000000000000066E-2</c:v>
                </c:pt>
                <c:pt idx="89" formatCode="0.00;&quot;△ &quot;0.00">
                  <c:v>8.0000000000000224E-2</c:v>
                </c:pt>
                <c:pt idx="90" formatCode="0.00;&quot;△ &quot;0.00">
                  <c:v>9.0000000000000066E-2</c:v>
                </c:pt>
                <c:pt idx="91" formatCode="0.00;&quot;△ &quot;0.00">
                  <c:v>9.0000000000000066E-2</c:v>
                </c:pt>
                <c:pt idx="92" formatCode="0.00;&quot;△ &quot;0.00">
                  <c:v>8.0000000000000224E-2</c:v>
                </c:pt>
                <c:pt idx="93" formatCode="0.00;&quot;△ &quot;0.00">
                  <c:v>8.0000000000000224E-2</c:v>
                </c:pt>
                <c:pt idx="94" formatCode="0.00;&quot;△ &quot;0.00">
                  <c:v>9.0000000000000066E-2</c:v>
                </c:pt>
                <c:pt idx="95" formatCode="0.00;&quot;△ &quot;0.00">
                  <c:v>8.0000000000000224E-2</c:v>
                </c:pt>
                <c:pt idx="96" formatCode="0.00;&quot;△ &quot;0.00">
                  <c:v>8.0000000000000224E-2</c:v>
                </c:pt>
                <c:pt idx="97" formatCode="0.00;&quot;△ &quot;0.00">
                  <c:v>9.0000000000000066E-2</c:v>
                </c:pt>
                <c:pt idx="98" formatCode="0.00;&quot;△ &quot;0.00">
                  <c:v>8.0000000000000224E-2</c:v>
                </c:pt>
                <c:pt idx="99" formatCode="0.00;&quot;△ &quot;0.00">
                  <c:v>9.0000000000000066E-2</c:v>
                </c:pt>
                <c:pt idx="100" formatCode="0.00;&quot;△ &quot;0.00">
                  <c:v>8.0000000000000224E-2</c:v>
                </c:pt>
                <c:pt idx="101" formatCode="0.00;&quot;△ &quot;0.00">
                  <c:v>8.0000000000000224E-2</c:v>
                </c:pt>
                <c:pt idx="102" formatCode="0.00;&quot;△ &quot;0.00">
                  <c:v>8.0000000000000224E-2</c:v>
                </c:pt>
                <c:pt idx="103" formatCode="0.00;&quot;△ &quot;0.00">
                  <c:v>8.0000000000000224E-2</c:v>
                </c:pt>
                <c:pt idx="104" formatCode="0.00;&quot;△ &quot;0.00">
                  <c:v>8.0000000000000224E-2</c:v>
                </c:pt>
                <c:pt idx="105" formatCode="0.00;&quot;△ &quot;0.00">
                  <c:v>9.0000000000000066E-2</c:v>
                </c:pt>
                <c:pt idx="106" formatCode="0.00;&quot;△ &quot;0.00">
                  <c:v>8.0000000000000224E-2</c:v>
                </c:pt>
                <c:pt idx="107" formatCode="0.00;&quot;△ &quot;0.00">
                  <c:v>8.0000000000000224E-2</c:v>
                </c:pt>
                <c:pt idx="108" formatCode="0.00;&quot;△ &quot;0.00">
                  <c:v>8.0000000000000224E-2</c:v>
                </c:pt>
                <c:pt idx="109" formatCode="0.00;&quot;△ &quot;0.00">
                  <c:v>9.0000000000000066E-2</c:v>
                </c:pt>
                <c:pt idx="110" formatCode="0.00;&quot;△ &quot;0.00">
                  <c:v>9.0000000000000066E-2</c:v>
                </c:pt>
                <c:pt idx="111" formatCode="0.00;&quot;△ &quot;0.00">
                  <c:v>9.0000000000000066E-2</c:v>
                </c:pt>
                <c:pt idx="112" formatCode="0.00;&quot;△ &quot;0.00">
                  <c:v>9.0000000000000066E-2</c:v>
                </c:pt>
                <c:pt idx="113" formatCode="0.00;&quot;△ &quot;0.00">
                  <c:v>8.0000000000000224E-2</c:v>
                </c:pt>
                <c:pt idx="114" formatCode="0.00;&quot;△ &quot;0.00">
                  <c:v>8.0000000000000224E-2</c:v>
                </c:pt>
                <c:pt idx="115" formatCode="0.00;&quot;△ &quot;0.00">
                  <c:v>8.0000000000000224E-2</c:v>
                </c:pt>
                <c:pt idx="116" formatCode="0.00;&quot;△ &quot;0.00">
                  <c:v>8.0000000000000224E-2</c:v>
                </c:pt>
                <c:pt idx="117" formatCode="0.00;&quot;△ &quot;0.00">
                  <c:v>8.0000000000000224E-2</c:v>
                </c:pt>
                <c:pt idx="118" formatCode="0.00;&quot;△ &quot;0.00">
                  <c:v>8.0000000000000224E-2</c:v>
                </c:pt>
                <c:pt idx="119" formatCode="0.00;&quot;△ &quot;0.00">
                  <c:v>8.0000000000000224E-2</c:v>
                </c:pt>
                <c:pt idx="120" formatCode="0.00;&quot;△ &quot;0.00">
                  <c:v>8.0000000000000224E-2</c:v>
                </c:pt>
                <c:pt idx="121" formatCode="0.00;&quot;△ &quot;0.00">
                  <c:v>8.0000000000000224E-2</c:v>
                </c:pt>
                <c:pt idx="122" formatCode="0.00;&quot;△ &quot;0.00">
                  <c:v>8.0000000000000224E-2</c:v>
                </c:pt>
                <c:pt idx="123" formatCode="0.00;&quot;△ &quot;0.00">
                  <c:v>8.0000000000000224E-2</c:v>
                </c:pt>
                <c:pt idx="124" formatCode="0.00;&quot;△ &quot;0.00">
                  <c:v>8.0000000000000224E-2</c:v>
                </c:pt>
                <c:pt idx="125" formatCode="0.00;&quot;△ &quot;0.00">
                  <c:v>8.0000000000000224E-2</c:v>
                </c:pt>
                <c:pt idx="126" formatCode="0.00;&quot;△ &quot;0.00">
                  <c:v>8.0000000000000224E-2</c:v>
                </c:pt>
                <c:pt idx="127" formatCode="0.00;&quot;△ &quot;0.00">
                  <c:v>9.0000000000000066E-2</c:v>
                </c:pt>
                <c:pt idx="128" formatCode="0.00;&quot;△ &quot;0.00">
                  <c:v>9.0000000000000066E-2</c:v>
                </c:pt>
                <c:pt idx="129" formatCode="0.00;&quot;△ &quot;0.00">
                  <c:v>9.0000000000000066E-2</c:v>
                </c:pt>
                <c:pt idx="130" formatCode="0.00;&quot;△ &quot;0.00">
                  <c:v>9.0000000000000066E-2</c:v>
                </c:pt>
                <c:pt idx="131" formatCode="0.00;&quot;△ &quot;0.00">
                  <c:v>8.0000000000000224E-2</c:v>
                </c:pt>
                <c:pt idx="132" formatCode="0.00;&quot;△ &quot;0.00">
                  <c:v>8.0000000000000224E-2</c:v>
                </c:pt>
                <c:pt idx="133" formatCode="0.00;&quot;△ &quot;0.00">
                  <c:v>8.0000000000000224E-2</c:v>
                </c:pt>
                <c:pt idx="134" formatCode="0.00;&quot;△ &quot;0.00">
                  <c:v>8.0000000000000224E-2</c:v>
                </c:pt>
                <c:pt idx="135" formatCode="0.00;&quot;△ &quot;0.00">
                  <c:v>8.0000000000000224E-2</c:v>
                </c:pt>
                <c:pt idx="136" formatCode="0.00;&quot;△ &quot;0.00">
                  <c:v>8.0000000000000224E-2</c:v>
                </c:pt>
                <c:pt idx="137" formatCode="0.00;&quot;△ &quot;0.00">
                  <c:v>8.0000000000000224E-2</c:v>
                </c:pt>
                <c:pt idx="138" formatCode="0.00;&quot;△ &quot;0.00">
                  <c:v>8.0000000000000224E-2</c:v>
                </c:pt>
                <c:pt idx="139" formatCode="0.00;&quot;△ &quot;0.00">
                  <c:v>8.0000000000000224E-2</c:v>
                </c:pt>
                <c:pt idx="140" formatCode="0.00;&quot;△ &quot;0.00">
                  <c:v>9.0000000000000066E-2</c:v>
                </c:pt>
                <c:pt idx="141" formatCode="0.00;&quot;△ &quot;0.00">
                  <c:v>9.0000000000000066E-2</c:v>
                </c:pt>
                <c:pt idx="142" formatCode="0.00;&quot;△ &quot;0.00">
                  <c:v>8.0000000000000224E-2</c:v>
                </c:pt>
                <c:pt idx="143" formatCode="0.00;&quot;△ &quot;0.00">
                  <c:v>8.0000000000000224E-2</c:v>
                </c:pt>
                <c:pt idx="144" formatCode="0.00;&quot;△ &quot;0.00">
                  <c:v>8.0000000000000224E-2</c:v>
                </c:pt>
                <c:pt idx="145" formatCode="0.00;&quot;△ &quot;0.00">
                  <c:v>8.0000000000000224E-2</c:v>
                </c:pt>
                <c:pt idx="146" formatCode="0.00;&quot;△ &quot;0.00">
                  <c:v>9.0000000000000066E-2</c:v>
                </c:pt>
                <c:pt idx="147" formatCode="0.00;&quot;△ &quot;0.00">
                  <c:v>9.0000000000000066E-2</c:v>
                </c:pt>
                <c:pt idx="148" formatCode="0.00;&quot;△ &quot;0.00">
                  <c:v>8.0000000000000224E-2</c:v>
                </c:pt>
                <c:pt idx="149" formatCode="0.00;&quot;△ &quot;0.00">
                  <c:v>9.0000000000000066E-2</c:v>
                </c:pt>
                <c:pt idx="150" formatCode="0.00;&quot;△ &quot;0.00">
                  <c:v>7.0000000000000034E-2</c:v>
                </c:pt>
                <c:pt idx="151" formatCode="0.00;&quot;△ &quot;0.00">
                  <c:v>8.0000000000000224E-2</c:v>
                </c:pt>
                <c:pt idx="152" formatCode="0.00;&quot;△ &quot;0.00">
                  <c:v>9.0000000000000066E-2</c:v>
                </c:pt>
                <c:pt idx="153" formatCode="0.00;&quot;△ &quot;0.00">
                  <c:v>8.0000000000000224E-2</c:v>
                </c:pt>
                <c:pt idx="154" formatCode="0.00;&quot;△ &quot;0.00">
                  <c:v>8.0000000000000224E-2</c:v>
                </c:pt>
                <c:pt idx="155" formatCode="0.00;&quot;△ &quot;0.00">
                  <c:v>8.0000000000000224E-2</c:v>
                </c:pt>
                <c:pt idx="156" formatCode="0.00;&quot;△ &quot;0.00">
                  <c:v>7.0000000000000034E-2</c:v>
                </c:pt>
                <c:pt idx="157" formatCode="0.00;&quot;△ &quot;0.00">
                  <c:v>8.0000000000000224E-2</c:v>
                </c:pt>
                <c:pt idx="158" formatCode="0.00;&quot;△ &quot;0.00">
                  <c:v>0.1</c:v>
                </c:pt>
                <c:pt idx="159" formatCode="0.00;&quot;△ &quot;0.00">
                  <c:v>8.0000000000000224E-2</c:v>
                </c:pt>
                <c:pt idx="160" formatCode="0.00;&quot;△ &quot;0.00">
                  <c:v>8.0000000000000224E-2</c:v>
                </c:pt>
                <c:pt idx="161" formatCode="0.00;&quot;△ &quot;0.00">
                  <c:v>8.0000000000000224E-2</c:v>
                </c:pt>
                <c:pt idx="162" formatCode="0.00;&quot;△ &quot;0.00">
                  <c:v>8.0000000000000224E-2</c:v>
                </c:pt>
                <c:pt idx="163" formatCode="0.00;&quot;△ &quot;0.00">
                  <c:v>8.0000000000000224E-2</c:v>
                </c:pt>
                <c:pt idx="164" formatCode="0.00;&quot;△ &quot;0.00">
                  <c:v>9.0000000000000066E-2</c:v>
                </c:pt>
                <c:pt idx="165" formatCode="0.00;&quot;△ &quot;0.00">
                  <c:v>8.0000000000000224E-2</c:v>
                </c:pt>
                <c:pt idx="166" formatCode="0.00;&quot;△ &quot;0.00">
                  <c:v>8.0000000000000224E-2</c:v>
                </c:pt>
                <c:pt idx="167" formatCode="0.00;&quot;△ &quot;0.00">
                  <c:v>8.0000000000000224E-2</c:v>
                </c:pt>
                <c:pt idx="168" formatCode="0.00;&quot;△ &quot;0.00">
                  <c:v>8.0000000000000224E-2</c:v>
                </c:pt>
                <c:pt idx="169" formatCode="0.00;&quot;△ &quot;0.00">
                  <c:v>8.0000000000000224E-2</c:v>
                </c:pt>
                <c:pt idx="170" formatCode="0.00;&quot;△ &quot;0.00">
                  <c:v>8.0000000000000224E-2</c:v>
                </c:pt>
                <c:pt idx="171" formatCode="0.00;&quot;△ &quot;0.00">
                  <c:v>8.0000000000000224E-2</c:v>
                </c:pt>
                <c:pt idx="172" formatCode="0.00;&quot;△ &quot;0.00">
                  <c:v>9.0000000000000066E-2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6C0-43D5-B3BA-2D74DF4BC0A6}"/>
            </c:ext>
          </c:extLst>
        </c:ser>
        <c:ser>
          <c:idx val="6"/>
          <c:order val="6"/>
          <c:tx>
            <c:strRef>
              <c:f>A3グラフ!$B$145</c:f>
              <c:strCache>
                <c:ptCount val="1"/>
                <c:pt idx="0">
                  <c:v>相双   南相馬市</c:v>
                </c:pt>
              </c:strCache>
            </c:strRef>
          </c:tx>
          <c:spPr>
            <a:ln cap="rnd">
              <a:solidFill>
                <a:schemeClr val="accent2">
                  <a:lumMod val="75000"/>
                </a:schemeClr>
              </a:solidFill>
              <a:miter lim="800000"/>
              <a:headEnd type="none" w="lg" len="med"/>
              <a:tailEnd type="diamond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A3グラフ!$C$145:$FV$145</c:f>
              <c:numCache>
                <c:formatCode>General</c:formatCode>
                <c:ptCount val="176"/>
                <c:pt idx="3" formatCode="0.00;&quot;△ &quot;0.00">
                  <c:v>0.82399999999999995</c:v>
                </c:pt>
                <c:pt idx="4" formatCode="0.00;&quot;△ &quot;0.00">
                  <c:v>17.079999999999988</c:v>
                </c:pt>
                <c:pt idx="5" formatCode="0.00;&quot;△ &quot;0.00">
                  <c:v>20</c:v>
                </c:pt>
                <c:pt idx="6" formatCode="0.00;&quot;△ &quot;0.00">
                  <c:v>12</c:v>
                </c:pt>
                <c:pt idx="7" formatCode="0.00;&quot;△ &quot;0.00">
                  <c:v>8.33</c:v>
                </c:pt>
                <c:pt idx="8" formatCode="0.00;&quot;△ &quot;0.00">
                  <c:v>3.59</c:v>
                </c:pt>
                <c:pt idx="9" formatCode="0.00;&quot;△ &quot;0.00">
                  <c:v>3.42</c:v>
                </c:pt>
                <c:pt idx="10" formatCode="0.00;&quot;△ &quot;0.00">
                  <c:v>4.21</c:v>
                </c:pt>
                <c:pt idx="11" formatCode="0.00;&quot;△ &quot;0.00">
                  <c:v>3.7</c:v>
                </c:pt>
                <c:pt idx="12" formatCode="0.00;&quot;△ &quot;0.00">
                  <c:v>3.8299999999999987</c:v>
                </c:pt>
                <c:pt idx="15" formatCode="0.00;&quot;△ &quot;0.00">
                  <c:v>3.4299999999999997</c:v>
                </c:pt>
                <c:pt idx="16" formatCode="0.00;&quot;△ &quot;0.00">
                  <c:v>3.2</c:v>
                </c:pt>
                <c:pt idx="17" formatCode="0.00;&quot;△ &quot;0.00">
                  <c:v>3.3</c:v>
                </c:pt>
                <c:pt idx="18" formatCode="0.00;&quot;△ &quot;0.00">
                  <c:v>2.8499999999999988</c:v>
                </c:pt>
                <c:pt idx="19" formatCode="0.00;&quot;△ &quot;0.00">
                  <c:v>2.8499999999999988</c:v>
                </c:pt>
                <c:pt idx="20" formatCode="0.00;&quot;△ &quot;0.00">
                  <c:v>2.73</c:v>
                </c:pt>
                <c:pt idx="21" formatCode="0.00;&quot;△ &quot;0.00">
                  <c:v>2.62</c:v>
                </c:pt>
                <c:pt idx="22" formatCode="0.00;&quot;△ &quot;0.00">
                  <c:v>2.54</c:v>
                </c:pt>
                <c:pt idx="23" formatCode="0.00;&quot;△ &quot;0.00">
                  <c:v>2.44</c:v>
                </c:pt>
                <c:pt idx="24" formatCode="0.00;&quot;△ &quot;0.00">
                  <c:v>2.4299999999999997</c:v>
                </c:pt>
                <c:pt idx="25" formatCode="0.00;&quot;△ &quot;0.00">
                  <c:v>4.6199999999999966</c:v>
                </c:pt>
                <c:pt idx="26" formatCode="0.00;&quot;△ &quot;0.00">
                  <c:v>3.9699999999999998</c:v>
                </c:pt>
                <c:pt idx="27" formatCode="0.00;&quot;△ &quot;0.00">
                  <c:v>3.7600000000000002</c:v>
                </c:pt>
                <c:pt idx="28" formatCode="0.00;&quot;△ &quot;0.00">
                  <c:v>3.9499999999999997</c:v>
                </c:pt>
                <c:pt idx="29" formatCode="0.00;&quot;△ &quot;0.00">
                  <c:v>3.9899999999999998</c:v>
                </c:pt>
                <c:pt idx="30" formatCode="0.00;&quot;△ &quot;0.00">
                  <c:v>3.67</c:v>
                </c:pt>
                <c:pt idx="31" formatCode="0.00;&quot;△ &quot;0.00">
                  <c:v>3.57</c:v>
                </c:pt>
                <c:pt idx="32" formatCode="0.00;&quot;△ &quot;0.00">
                  <c:v>3.48</c:v>
                </c:pt>
                <c:pt idx="33" formatCode="0.00;&quot;△ &quot;0.00">
                  <c:v>3.3899999999999997</c:v>
                </c:pt>
                <c:pt idx="34" formatCode="0.00;&quot;△ &quot;0.00">
                  <c:v>3.34</c:v>
                </c:pt>
                <c:pt idx="35" formatCode="0.00;&quot;△ &quot;0.00">
                  <c:v>3.4</c:v>
                </c:pt>
                <c:pt idx="36" formatCode="0.00;&quot;△ &quot;0.00">
                  <c:v>3.06</c:v>
                </c:pt>
                <c:pt idx="37" formatCode="0.00;&quot;△ &quot;0.00">
                  <c:v>2.94</c:v>
                </c:pt>
                <c:pt idx="38" formatCode="0.00;&quot;△ &quot;0.00">
                  <c:v>2.8699999999999997</c:v>
                </c:pt>
                <c:pt idx="39" formatCode="0.00;&quot;△ &quot;0.00">
                  <c:v>2.7800000000000002</c:v>
                </c:pt>
                <c:pt idx="40" formatCode="0.00;&quot;△ &quot;0.00">
                  <c:v>2.75</c:v>
                </c:pt>
                <c:pt idx="41" formatCode="0.00;&quot;△ &quot;0.00">
                  <c:v>2.8</c:v>
                </c:pt>
                <c:pt idx="42" formatCode="0.00;&quot;△ &quot;0.00">
                  <c:v>3.54</c:v>
                </c:pt>
                <c:pt idx="43" formatCode="0.00;&quot;△ &quot;0.00">
                  <c:v>5.44</c:v>
                </c:pt>
                <c:pt idx="44" formatCode="0.00;&quot;△ &quot;0.00">
                  <c:v>3.16</c:v>
                </c:pt>
                <c:pt idx="45" formatCode="0.00;&quot;△ &quot;0.00">
                  <c:v>2.9099999999999997</c:v>
                </c:pt>
                <c:pt idx="46" formatCode="0.00;&quot;△ &quot;0.00">
                  <c:v>2.8299999999999987</c:v>
                </c:pt>
                <c:pt idx="47" formatCode="0.00;&quot;△ &quot;0.00">
                  <c:v>3.7600000000000002</c:v>
                </c:pt>
                <c:pt idx="48" formatCode="0.00;&quot;△ &quot;0.00">
                  <c:v>2.82</c:v>
                </c:pt>
                <c:pt idx="49" formatCode="0.00;&quot;△ &quot;0.00">
                  <c:v>2.7</c:v>
                </c:pt>
                <c:pt idx="50" formatCode="0.00;&quot;△ &quot;0.00">
                  <c:v>2.61</c:v>
                </c:pt>
                <c:pt idx="51" formatCode="0.00;&quot;△ &quot;0.00">
                  <c:v>2.5499999999999998</c:v>
                </c:pt>
                <c:pt idx="52" formatCode="0.00;&quot;△ &quot;0.00">
                  <c:v>2.56</c:v>
                </c:pt>
                <c:pt idx="53" formatCode="0.00;&quot;△ &quot;0.00">
                  <c:v>2.4899999999999998</c:v>
                </c:pt>
                <c:pt idx="54" formatCode="0.00;&quot;△ &quot;0.00">
                  <c:v>2.38</c:v>
                </c:pt>
                <c:pt idx="55" formatCode="0.00;&quot;△ &quot;0.00">
                  <c:v>2.73</c:v>
                </c:pt>
                <c:pt idx="56" formatCode="0.00;&quot;△ &quot;0.00">
                  <c:v>2.52</c:v>
                </c:pt>
                <c:pt idx="57" formatCode="0.00;&quot;△ &quot;0.00">
                  <c:v>2.4299999999999997</c:v>
                </c:pt>
                <c:pt idx="58" formatCode="0.00;&quot;△ &quot;0.00">
                  <c:v>2.54</c:v>
                </c:pt>
                <c:pt idx="59" formatCode="0.00;&quot;△ &quot;0.00">
                  <c:v>2.36</c:v>
                </c:pt>
                <c:pt idx="60" formatCode="0.00;&quot;△ &quot;0.00">
                  <c:v>2</c:v>
                </c:pt>
                <c:pt idx="61" formatCode="0.00;&quot;△ &quot;0.00">
                  <c:v>1.9400000000000033</c:v>
                </c:pt>
                <c:pt idx="62" formatCode="0.00;&quot;△ &quot;0.00">
                  <c:v>1.9200000000000019</c:v>
                </c:pt>
                <c:pt idx="63" formatCode="0.00;&quot;△ &quot;0.00">
                  <c:v>1.8900000000000001</c:v>
                </c:pt>
                <c:pt idx="64" formatCode="0.00;&quot;△ &quot;0.00">
                  <c:v>1.85</c:v>
                </c:pt>
                <c:pt idx="65" formatCode="0.00;&quot;△ &quot;0.00">
                  <c:v>1.81</c:v>
                </c:pt>
                <c:pt idx="66" formatCode="0.00;&quot;△ &quot;0.00">
                  <c:v>1.7800000000000045</c:v>
                </c:pt>
                <c:pt idx="67" formatCode="0.00;&quot;△ &quot;0.00">
                  <c:v>1.7300000000000038</c:v>
                </c:pt>
                <c:pt idx="68" formatCode="0.00;&quot;△ &quot;0.00">
                  <c:v>1.58</c:v>
                </c:pt>
                <c:pt idx="69" formatCode="0.00;&quot;△ &quot;0.00">
                  <c:v>1.55</c:v>
                </c:pt>
                <c:pt idx="70" formatCode="0.00;&quot;△ &quot;0.00">
                  <c:v>1.57</c:v>
                </c:pt>
                <c:pt idx="71" formatCode="0.00;&quot;△ &quot;0.00">
                  <c:v>1.59</c:v>
                </c:pt>
                <c:pt idx="72" formatCode="0.00;&quot;△ &quot;0.00">
                  <c:v>1.56</c:v>
                </c:pt>
                <c:pt idx="73" formatCode="0.00;&quot;△ &quot;0.00">
                  <c:v>1.46</c:v>
                </c:pt>
                <c:pt idx="74" formatCode="0.00;&quot;△ &quot;0.00">
                  <c:v>1.42</c:v>
                </c:pt>
                <c:pt idx="75" formatCode="0.00;&quot;△ &quot;0.00">
                  <c:v>1.3900000000000001</c:v>
                </c:pt>
                <c:pt idx="76" formatCode="0.00;&quot;△ &quot;0.00">
                  <c:v>1.41</c:v>
                </c:pt>
                <c:pt idx="77" formatCode="0.00;&quot;△ &quot;0.00">
                  <c:v>2.0499999999999998</c:v>
                </c:pt>
                <c:pt idx="78" formatCode="0.00;&quot;△ &quot;0.00">
                  <c:v>1.8800000000000001</c:v>
                </c:pt>
                <c:pt idx="79" formatCode="0.00;&quot;△ &quot;0.00">
                  <c:v>1.61</c:v>
                </c:pt>
                <c:pt idx="80" formatCode="0.00;&quot;△ &quot;0.00">
                  <c:v>1.4</c:v>
                </c:pt>
                <c:pt idx="81" formatCode="0.00;&quot;△ &quot;0.00">
                  <c:v>1.33</c:v>
                </c:pt>
                <c:pt idx="82" formatCode="0.00;&quot;△ &quot;0.00">
                  <c:v>1.32</c:v>
                </c:pt>
                <c:pt idx="83" formatCode="0.00;&quot;△ &quot;0.00">
                  <c:v>1.35</c:v>
                </c:pt>
                <c:pt idx="84" formatCode="0.00;&quot;△ &quot;0.00">
                  <c:v>1.53</c:v>
                </c:pt>
                <c:pt idx="85" formatCode="0.00;&quot;△ &quot;0.00">
                  <c:v>1.36</c:v>
                </c:pt>
                <c:pt idx="86" formatCode="0.00;&quot;△ &quot;0.00">
                  <c:v>1.22</c:v>
                </c:pt>
                <c:pt idx="87" formatCode="0.00;&quot;△ &quot;0.00">
                  <c:v>1.1800000000000068</c:v>
                </c:pt>
                <c:pt idx="88" formatCode="0.00;&quot;△ &quot;0.00">
                  <c:v>1.2</c:v>
                </c:pt>
                <c:pt idx="89" formatCode="0.00;&quot;△ &quot;0.00">
                  <c:v>1.25</c:v>
                </c:pt>
                <c:pt idx="90" formatCode="0.00;&quot;△ &quot;0.00">
                  <c:v>1.2</c:v>
                </c:pt>
                <c:pt idx="91" formatCode="0.00;&quot;△ &quot;0.00">
                  <c:v>1.1299999999999923</c:v>
                </c:pt>
                <c:pt idx="92" formatCode="0.00;&quot;△ &quot;0.00">
                  <c:v>1.1100000000000001</c:v>
                </c:pt>
                <c:pt idx="93" formatCode="0.00;&quot;△ &quot;0.00">
                  <c:v>1.08</c:v>
                </c:pt>
                <c:pt idx="94" formatCode="0.00;&quot;△ &quot;0.00">
                  <c:v>1.1000000000000001</c:v>
                </c:pt>
                <c:pt idx="95" formatCode="0.00;&quot;△ &quot;0.00">
                  <c:v>1.1599999999999924</c:v>
                </c:pt>
                <c:pt idx="96" formatCode="0.00;&quot;△ &quot;0.00">
                  <c:v>1.0900000000000001</c:v>
                </c:pt>
                <c:pt idx="97" formatCode="0.00;&quot;△ &quot;0.00">
                  <c:v>1.03</c:v>
                </c:pt>
                <c:pt idx="98" formatCode="0.00;&quot;△ &quot;0.00">
                  <c:v>1.01</c:v>
                </c:pt>
                <c:pt idx="99" formatCode="0.00;&quot;△ &quot;0.00">
                  <c:v>0.98</c:v>
                </c:pt>
                <c:pt idx="100" formatCode="0.00;&quot;△ &quot;0.00">
                  <c:v>1</c:v>
                </c:pt>
                <c:pt idx="101" formatCode="0.00;&quot;△ &quot;0.00">
                  <c:v>1.1000000000000001</c:v>
                </c:pt>
                <c:pt idx="102" formatCode="0.00;&quot;△ &quot;0.00">
                  <c:v>1.06</c:v>
                </c:pt>
                <c:pt idx="103" formatCode="0.00;&quot;△ &quot;0.00">
                  <c:v>1.01</c:v>
                </c:pt>
                <c:pt idx="104" formatCode="0.00;&quot;△ &quot;0.00">
                  <c:v>0.96000000000000063</c:v>
                </c:pt>
                <c:pt idx="105" formatCode="0.00;&quot;△ &quot;0.00">
                  <c:v>0.94000000000000061</c:v>
                </c:pt>
                <c:pt idx="106" formatCode="0.00;&quot;△ &quot;0.00">
                  <c:v>0.95000000000000062</c:v>
                </c:pt>
                <c:pt idx="107" formatCode="0.00;&quot;△ &quot;0.00">
                  <c:v>1.1000000000000001</c:v>
                </c:pt>
                <c:pt idx="108" formatCode="0.00;&quot;△ &quot;0.00">
                  <c:v>1</c:v>
                </c:pt>
                <c:pt idx="109" formatCode="0.00;&quot;△ &quot;0.00">
                  <c:v>0.97000000000000053</c:v>
                </c:pt>
                <c:pt idx="110" formatCode="0.00;&quot;△ &quot;0.00">
                  <c:v>0.92</c:v>
                </c:pt>
                <c:pt idx="111" formatCode="0.00;&quot;△ &quot;0.00">
                  <c:v>0.9</c:v>
                </c:pt>
                <c:pt idx="112" formatCode="0.00;&quot;△ &quot;0.00">
                  <c:v>0.92</c:v>
                </c:pt>
                <c:pt idx="113" formatCode="0.00;&quot;△ &quot;0.00">
                  <c:v>0.97000000000000053</c:v>
                </c:pt>
                <c:pt idx="114" formatCode="0.00;&quot;△ &quot;0.00">
                  <c:v>0.91</c:v>
                </c:pt>
                <c:pt idx="115" formatCode="0.00;&quot;△ &quot;0.00">
                  <c:v>1.01</c:v>
                </c:pt>
                <c:pt idx="116" formatCode="0.00;&quot;△ &quot;0.00">
                  <c:v>1</c:v>
                </c:pt>
                <c:pt idx="117" formatCode="0.00;&quot;△ &quot;0.00">
                  <c:v>0.98</c:v>
                </c:pt>
                <c:pt idx="118" formatCode="0.00;&quot;△ &quot;0.00">
                  <c:v>0.96000000000000063</c:v>
                </c:pt>
                <c:pt idx="119" formatCode="0.00;&quot;△ &quot;0.00">
                  <c:v>1</c:v>
                </c:pt>
                <c:pt idx="120" formatCode="0.00;&quot;△ &quot;0.00">
                  <c:v>0.98</c:v>
                </c:pt>
                <c:pt idx="121" formatCode="0.00;&quot;△ &quot;0.00">
                  <c:v>0.96000000000000063</c:v>
                </c:pt>
                <c:pt idx="122" formatCode="0.00;&quot;△ &quot;0.00">
                  <c:v>0.92</c:v>
                </c:pt>
                <c:pt idx="123" formatCode="0.00;&quot;△ &quot;0.00">
                  <c:v>0.9</c:v>
                </c:pt>
                <c:pt idx="124" formatCode="0.00;&quot;△ &quot;0.00">
                  <c:v>0.92</c:v>
                </c:pt>
                <c:pt idx="125" formatCode="0.00;&quot;△ &quot;0.00">
                  <c:v>0.99</c:v>
                </c:pt>
                <c:pt idx="126" formatCode="0.00;&quot;△ &quot;0.00">
                  <c:v>0.93</c:v>
                </c:pt>
                <c:pt idx="127" formatCode="0.00;&quot;△ &quot;0.00">
                  <c:v>0.92</c:v>
                </c:pt>
                <c:pt idx="128" formatCode="0.00;&quot;△ &quot;0.00">
                  <c:v>0.91</c:v>
                </c:pt>
                <c:pt idx="129" formatCode="0.00;&quot;△ &quot;0.00">
                  <c:v>0.89000000000000201</c:v>
                </c:pt>
                <c:pt idx="130" formatCode="0.00;&quot;△ &quot;0.00">
                  <c:v>0.9</c:v>
                </c:pt>
                <c:pt idx="131" formatCode="0.00;&quot;△ &quot;0.00">
                  <c:v>0.9</c:v>
                </c:pt>
                <c:pt idx="132" formatCode="0.00;&quot;△ &quot;0.00">
                  <c:v>0.880000000000002</c:v>
                </c:pt>
                <c:pt idx="133" formatCode="0.00;&quot;△ &quot;0.00">
                  <c:v>0.86000000000000065</c:v>
                </c:pt>
                <c:pt idx="134" formatCode="0.00;&quot;△ &quot;0.00">
                  <c:v>0.84000000000000064</c:v>
                </c:pt>
                <c:pt idx="135" formatCode="0.00;&quot;△ &quot;0.00">
                  <c:v>0.82000000000000062</c:v>
                </c:pt>
                <c:pt idx="136" formatCode="0.00;&quot;△ &quot;0.00">
                  <c:v>0.84000000000000064</c:v>
                </c:pt>
                <c:pt idx="137" formatCode="0.00;&quot;△ &quot;0.00">
                  <c:v>0.880000000000002</c:v>
                </c:pt>
                <c:pt idx="138" formatCode="0.00;&quot;△ &quot;0.00">
                  <c:v>0.85000000000000064</c:v>
                </c:pt>
                <c:pt idx="139" formatCode="0.00;&quot;△ &quot;0.00">
                  <c:v>0.82000000000000062</c:v>
                </c:pt>
                <c:pt idx="140" formatCode="0.00;&quot;△ &quot;0.00">
                  <c:v>0.79</c:v>
                </c:pt>
                <c:pt idx="141" formatCode="0.00;&quot;△ &quot;0.00">
                  <c:v>0.77000000000000202</c:v>
                </c:pt>
                <c:pt idx="142" formatCode="0.00;&quot;△ &quot;0.00">
                  <c:v>0.8</c:v>
                </c:pt>
                <c:pt idx="143" formatCode="0.00;&quot;△ &quot;0.00">
                  <c:v>0.82000000000000062</c:v>
                </c:pt>
                <c:pt idx="144" formatCode="0.00;&quot;△ &quot;0.00">
                  <c:v>0.8</c:v>
                </c:pt>
                <c:pt idx="145" formatCode="0.00;&quot;△ &quot;0.00">
                  <c:v>0.78</c:v>
                </c:pt>
                <c:pt idx="146" formatCode="0.00;&quot;△ &quot;0.00">
                  <c:v>0.75000000000000355</c:v>
                </c:pt>
                <c:pt idx="147" formatCode="0.00;&quot;△ &quot;0.00">
                  <c:v>0.74000000000000343</c:v>
                </c:pt>
                <c:pt idx="148" formatCode="0.00;&quot;△ &quot;0.00">
                  <c:v>0.78</c:v>
                </c:pt>
                <c:pt idx="149" formatCode="0.00;&quot;△ &quot;0.00">
                  <c:v>0.84000000000000064</c:v>
                </c:pt>
                <c:pt idx="150" formatCode="0.00;&quot;△ &quot;0.00">
                  <c:v>0.76000000000000389</c:v>
                </c:pt>
                <c:pt idx="151" formatCode="0.00;&quot;△ &quot;0.00">
                  <c:v>0.77000000000000202</c:v>
                </c:pt>
                <c:pt idx="152" formatCode="0.00;&quot;△ &quot;0.00">
                  <c:v>0.75000000000000355</c:v>
                </c:pt>
                <c:pt idx="153" formatCode="0.00;&quot;△ &quot;0.00">
                  <c:v>0.72000000000000064</c:v>
                </c:pt>
                <c:pt idx="154" formatCode="0.00;&quot;△ &quot;0.00">
                  <c:v>0.74000000000000343</c:v>
                </c:pt>
                <c:pt idx="155" formatCode="0.00;&quot;△ &quot;0.00">
                  <c:v>0.81</c:v>
                </c:pt>
                <c:pt idx="156" formatCode="0.00;&quot;△ &quot;0.00">
                  <c:v>0.74000000000000343</c:v>
                </c:pt>
                <c:pt idx="157" formatCode="0.00;&quot;△ &quot;0.00">
                  <c:v>0.78</c:v>
                </c:pt>
                <c:pt idx="158" formatCode="0.00;&quot;△ &quot;0.00">
                  <c:v>0.73000000000000065</c:v>
                </c:pt>
                <c:pt idx="159" formatCode="0.00;&quot;△ &quot;0.00">
                  <c:v>0.72000000000000064</c:v>
                </c:pt>
                <c:pt idx="160" formatCode="0.00;&quot;△ &quot;0.00">
                  <c:v>0.73000000000000065</c:v>
                </c:pt>
                <c:pt idx="161" formatCode="0.00;&quot;△ &quot;0.00">
                  <c:v>0.79</c:v>
                </c:pt>
                <c:pt idx="162" formatCode="0.00;&quot;△ &quot;0.00">
                  <c:v>0.74000000000000343</c:v>
                </c:pt>
                <c:pt idx="163" formatCode="0.00;&quot;△ &quot;0.00">
                  <c:v>0.75000000000000355</c:v>
                </c:pt>
                <c:pt idx="164" formatCode="0.00;&quot;△ &quot;0.00">
                  <c:v>0.74000000000000343</c:v>
                </c:pt>
                <c:pt idx="165" formatCode="0.00;&quot;△ &quot;0.00">
                  <c:v>0.72000000000000064</c:v>
                </c:pt>
                <c:pt idx="166" formatCode="0.00;&quot;△ &quot;0.00">
                  <c:v>0.75000000000000355</c:v>
                </c:pt>
                <c:pt idx="167" formatCode="0.00;&quot;△ &quot;0.00">
                  <c:v>0.75000000000000355</c:v>
                </c:pt>
                <c:pt idx="168" formatCode="0.00;&quot;△ &quot;0.00">
                  <c:v>0.73000000000000065</c:v>
                </c:pt>
                <c:pt idx="169" formatCode="0.00;&quot;△ &quot;0.00">
                  <c:v>0.73000000000000065</c:v>
                </c:pt>
                <c:pt idx="170" formatCode="0.00;&quot;△ &quot;0.00">
                  <c:v>0.72000000000000064</c:v>
                </c:pt>
                <c:pt idx="171" formatCode="0.00;&quot;△ &quot;0.00">
                  <c:v>0.71000000000000063</c:v>
                </c:pt>
                <c:pt idx="172" formatCode="0.00;&quot;△ &quot;0.00">
                  <c:v>0.70000000000000062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6C0-43D5-B3BA-2D74DF4BC0A6}"/>
            </c:ext>
          </c:extLst>
        </c:ser>
        <c:ser>
          <c:idx val="7"/>
          <c:order val="7"/>
          <c:tx>
            <c:strRef>
              <c:f>A3グラフ!$B$146</c:f>
              <c:strCache>
                <c:ptCount val="1"/>
                <c:pt idx="0">
                  <c:v>いわき  いわき市平</c:v>
                </c:pt>
              </c:strCache>
            </c:strRef>
          </c:tx>
          <c:spPr>
            <a:ln>
              <a:headEnd type="none" w="lg" len="med"/>
              <a:tailEnd type="oval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A3グラフ!$C$146:$FV$146</c:f>
              <c:numCache>
                <c:formatCode>General</c:formatCode>
                <c:ptCount val="176"/>
                <c:pt idx="8" formatCode="0.00;&quot;△ &quot;0.00">
                  <c:v>8.0000000000000224E-2</c:v>
                </c:pt>
                <c:pt idx="9" formatCode="0.00;&quot;△ &quot;0.00">
                  <c:v>7.0000000000000034E-2</c:v>
                </c:pt>
                <c:pt idx="10" formatCode="0.00;&quot;△ &quot;0.00">
                  <c:v>7.0000000000000034E-2</c:v>
                </c:pt>
                <c:pt idx="11" formatCode="0.00;&quot;△ &quot;0.00">
                  <c:v>7.0000000000000034E-2</c:v>
                </c:pt>
                <c:pt idx="12" formatCode="0.00;&quot;△ &quot;0.00">
                  <c:v>7.0000000000000034E-2</c:v>
                </c:pt>
                <c:pt idx="16" formatCode="0.00;&quot;△ &quot;0.00">
                  <c:v>9.0000000000000066E-2</c:v>
                </c:pt>
                <c:pt idx="17" formatCode="0.00;&quot;△ &quot;0.00">
                  <c:v>9.0000000000000066E-2</c:v>
                </c:pt>
                <c:pt idx="18" formatCode="0.00;&quot;△ &quot;0.00">
                  <c:v>8.0000000000000224E-2</c:v>
                </c:pt>
                <c:pt idx="20" formatCode="0.00;&quot;△ &quot;0.00">
                  <c:v>0.56999999999999995</c:v>
                </c:pt>
                <c:pt idx="21" formatCode="0.00;&quot;△ &quot;0.00">
                  <c:v>23.72</c:v>
                </c:pt>
                <c:pt idx="22" formatCode="0.00;&quot;△ &quot;0.00">
                  <c:v>2.77</c:v>
                </c:pt>
                <c:pt idx="23" formatCode="0.00;&quot;△ &quot;0.00">
                  <c:v>1.48</c:v>
                </c:pt>
                <c:pt idx="24" formatCode="0.00;&quot;△ &quot;0.00">
                  <c:v>1.3900000000000001</c:v>
                </c:pt>
                <c:pt idx="25" formatCode="0.00;&quot;△ &quot;0.00">
                  <c:v>1.1200000000000001</c:v>
                </c:pt>
                <c:pt idx="26" formatCode="0.00;&quot;△ &quot;0.00">
                  <c:v>1.06</c:v>
                </c:pt>
                <c:pt idx="27" formatCode="0.00;&quot;△ &quot;0.00">
                  <c:v>5.45</c:v>
                </c:pt>
                <c:pt idx="28" formatCode="0.00;&quot;△ &quot;0.00">
                  <c:v>1.5</c:v>
                </c:pt>
                <c:pt idx="29" formatCode="0.00;&quot;△ &quot;0.00">
                  <c:v>3.8099999999999987</c:v>
                </c:pt>
                <c:pt idx="30" formatCode="0.00;&quot;△ &quot;0.00">
                  <c:v>1.9600000000000033</c:v>
                </c:pt>
                <c:pt idx="31" formatCode="0.00;&quot;△ &quot;0.00">
                  <c:v>1.6700000000000021</c:v>
                </c:pt>
                <c:pt idx="32" formatCode="0.00;&quot;△ &quot;0.00">
                  <c:v>1.46</c:v>
                </c:pt>
                <c:pt idx="33" formatCode="0.00;&quot;△ &quot;0.00">
                  <c:v>1.43</c:v>
                </c:pt>
                <c:pt idx="34" formatCode="0.00;&quot;△ &quot;0.00">
                  <c:v>1.3900000000000001</c:v>
                </c:pt>
                <c:pt idx="35" formatCode="0.00;&quot;△ &quot;0.00">
                  <c:v>1.1800000000000068</c:v>
                </c:pt>
                <c:pt idx="36" formatCode="0.00;&quot;△ &quot;0.00">
                  <c:v>1.21</c:v>
                </c:pt>
                <c:pt idx="37" formatCode="0.00;&quot;△ &quot;0.00">
                  <c:v>1.1299999999999923</c:v>
                </c:pt>
                <c:pt idx="38" formatCode="0.00;&quot;△ &quot;0.00">
                  <c:v>1.1700000000000021</c:v>
                </c:pt>
                <c:pt idx="39" formatCode="0.00;&quot;△ &quot;0.00">
                  <c:v>1.1200000000000001</c:v>
                </c:pt>
                <c:pt idx="40" formatCode="0.00;&quot;△ &quot;0.00">
                  <c:v>1.08</c:v>
                </c:pt>
                <c:pt idx="41" formatCode="0.00;&quot;△ &quot;0.00">
                  <c:v>1.06</c:v>
                </c:pt>
                <c:pt idx="42" formatCode="0.00;&quot;△ &quot;0.00">
                  <c:v>0.99</c:v>
                </c:pt>
                <c:pt idx="43" formatCode="0.00;&quot;△ &quot;0.00">
                  <c:v>1</c:v>
                </c:pt>
                <c:pt idx="44" formatCode="0.00;&quot;△ &quot;0.00">
                  <c:v>1.05</c:v>
                </c:pt>
                <c:pt idx="45" formatCode="0.00;&quot;△ &quot;0.00">
                  <c:v>1.02</c:v>
                </c:pt>
                <c:pt idx="46" formatCode="0.00;&quot;△ &quot;0.00">
                  <c:v>0.89000000000000201</c:v>
                </c:pt>
                <c:pt idx="47" formatCode="0.00;&quot;△ &quot;0.00">
                  <c:v>0.91</c:v>
                </c:pt>
                <c:pt idx="48" formatCode="0.00;&quot;△ &quot;0.00">
                  <c:v>0.86000000000000065</c:v>
                </c:pt>
                <c:pt idx="49" formatCode="0.00;&quot;△ &quot;0.00">
                  <c:v>0.85000000000000064</c:v>
                </c:pt>
                <c:pt idx="50" formatCode="0.00;&quot;△ &quot;0.00">
                  <c:v>0.86000000000000065</c:v>
                </c:pt>
                <c:pt idx="51" formatCode="0.00;&quot;△ &quot;0.00">
                  <c:v>0.83000000000000063</c:v>
                </c:pt>
                <c:pt idx="52" formatCode="0.00;&quot;△ &quot;0.00">
                  <c:v>0.87000000000000344</c:v>
                </c:pt>
                <c:pt idx="53" formatCode="0.00;&quot;△ &quot;0.00">
                  <c:v>0.81</c:v>
                </c:pt>
                <c:pt idx="54" formatCode="0.00;&quot;△ &quot;0.00">
                  <c:v>0.83000000000000063</c:v>
                </c:pt>
                <c:pt idx="55" formatCode="0.00;&quot;△ &quot;0.00">
                  <c:v>0.83000000000000063</c:v>
                </c:pt>
                <c:pt idx="56" formatCode="0.00;&quot;△ &quot;0.00">
                  <c:v>0.73000000000000065</c:v>
                </c:pt>
                <c:pt idx="57" formatCode="0.00;&quot;△ &quot;0.00">
                  <c:v>0.85000000000000064</c:v>
                </c:pt>
                <c:pt idx="58" formatCode="0.00;&quot;△ &quot;0.00">
                  <c:v>1.07</c:v>
                </c:pt>
                <c:pt idx="59" formatCode="0.00;&quot;△ &quot;0.00">
                  <c:v>5.04</c:v>
                </c:pt>
                <c:pt idx="60" formatCode="0.00;&quot;△ &quot;0.00">
                  <c:v>2.4499999999999997</c:v>
                </c:pt>
                <c:pt idx="61" formatCode="0.00;&quot;△ &quot;0.00">
                  <c:v>2.09</c:v>
                </c:pt>
                <c:pt idx="62" formatCode="0.00;&quot;△ &quot;0.00">
                  <c:v>2.14</c:v>
                </c:pt>
                <c:pt idx="63" formatCode="0.00;&quot;△ &quot;0.00">
                  <c:v>2.3899999999999997</c:v>
                </c:pt>
                <c:pt idx="64" formatCode="0.00;&quot;△ &quot;0.00">
                  <c:v>2.2400000000000002</c:v>
                </c:pt>
                <c:pt idx="65" formatCode="0.00;&quot;△ &quot;0.00">
                  <c:v>1.8800000000000001</c:v>
                </c:pt>
                <c:pt idx="66" formatCode="0.00;&quot;△ &quot;0.00">
                  <c:v>2.16</c:v>
                </c:pt>
                <c:pt idx="67" formatCode="0.00;&quot;△ &quot;0.00">
                  <c:v>2</c:v>
                </c:pt>
                <c:pt idx="68" formatCode="0.00;&quot;△ &quot;0.00">
                  <c:v>1.7000000000000035</c:v>
                </c:pt>
                <c:pt idx="69" formatCode="0.00;&quot;△ &quot;0.00">
                  <c:v>1.8</c:v>
                </c:pt>
                <c:pt idx="70" formatCode="0.00;&quot;△ &quot;0.00">
                  <c:v>1.7300000000000038</c:v>
                </c:pt>
                <c:pt idx="71" formatCode="0.00;&quot;△ &quot;0.00">
                  <c:v>1.81</c:v>
                </c:pt>
                <c:pt idx="72" formatCode="0.00;&quot;△ &quot;0.00">
                  <c:v>1.6</c:v>
                </c:pt>
                <c:pt idx="73" formatCode="0.00;&quot;△ &quot;0.00">
                  <c:v>1.6300000000000001</c:v>
                </c:pt>
                <c:pt idx="74" formatCode="0.00;&quot;△ &quot;0.00">
                  <c:v>1.6900000000000068</c:v>
                </c:pt>
                <c:pt idx="75" formatCode="0.00;&quot;△ &quot;0.00">
                  <c:v>1.61</c:v>
                </c:pt>
                <c:pt idx="76" formatCode="0.00;&quot;△ &quot;0.00">
                  <c:v>1.51</c:v>
                </c:pt>
                <c:pt idx="77" formatCode="0.00;&quot;△ &quot;0.00">
                  <c:v>1.29</c:v>
                </c:pt>
                <c:pt idx="78" formatCode="0.00;&quot;△ &quot;0.00">
                  <c:v>1.44</c:v>
                </c:pt>
                <c:pt idx="79" formatCode="0.00;&quot;△ &quot;0.00">
                  <c:v>1.51</c:v>
                </c:pt>
                <c:pt idx="80" formatCode="0.00;&quot;△ &quot;0.00">
                  <c:v>1.52</c:v>
                </c:pt>
                <c:pt idx="81" formatCode="0.00;&quot;△ &quot;0.00">
                  <c:v>1.33</c:v>
                </c:pt>
                <c:pt idx="82" formatCode="0.00;&quot;△ &quot;0.00">
                  <c:v>1.3900000000000001</c:v>
                </c:pt>
                <c:pt idx="83" formatCode="0.00;&quot;△ &quot;0.00">
                  <c:v>1.25</c:v>
                </c:pt>
                <c:pt idx="84" formatCode="0.00;&quot;△ &quot;0.00">
                  <c:v>1.3</c:v>
                </c:pt>
                <c:pt idx="85" formatCode="0.00;&quot;△ &quot;0.00">
                  <c:v>1.1599999999999924</c:v>
                </c:pt>
                <c:pt idx="86" formatCode="0.00;&quot;△ &quot;0.00">
                  <c:v>1.1800000000000068</c:v>
                </c:pt>
                <c:pt idx="87" formatCode="0.00;&quot;△ &quot;0.00">
                  <c:v>1.0900000000000001</c:v>
                </c:pt>
                <c:pt idx="88" formatCode="0.00;&quot;△ &quot;0.00">
                  <c:v>1.1800000000000068</c:v>
                </c:pt>
                <c:pt idx="89" formatCode="0.00;&quot;△ &quot;0.00">
                  <c:v>1.1200000000000001</c:v>
                </c:pt>
                <c:pt idx="90" formatCode="0.00;&quot;△ &quot;0.00">
                  <c:v>1.21</c:v>
                </c:pt>
                <c:pt idx="91" formatCode="0.00;&quot;△ &quot;0.00">
                  <c:v>1.1800000000000068</c:v>
                </c:pt>
                <c:pt idx="92" formatCode="0.00;&quot;△ &quot;0.00">
                  <c:v>1.1700000000000021</c:v>
                </c:pt>
                <c:pt idx="93" formatCode="0.00;&quot;△ &quot;0.00">
                  <c:v>1.03</c:v>
                </c:pt>
                <c:pt idx="94" formatCode="0.00;&quot;△ &quot;0.00">
                  <c:v>1.03</c:v>
                </c:pt>
                <c:pt idx="95" formatCode="0.00;&quot;△ &quot;0.00">
                  <c:v>0.95000000000000062</c:v>
                </c:pt>
                <c:pt idx="96" formatCode="0.00;&quot;△ &quot;0.00">
                  <c:v>0.98</c:v>
                </c:pt>
                <c:pt idx="97" formatCode="0.00;&quot;△ &quot;0.00">
                  <c:v>0.96000000000000063</c:v>
                </c:pt>
                <c:pt idx="98" formatCode="0.00;&quot;△ &quot;0.00">
                  <c:v>0.87000000000000344</c:v>
                </c:pt>
                <c:pt idx="99" formatCode="0.00;&quot;△ &quot;0.00">
                  <c:v>0.95000000000000062</c:v>
                </c:pt>
                <c:pt idx="100" formatCode="0.00;&quot;△ &quot;0.00">
                  <c:v>0.91</c:v>
                </c:pt>
                <c:pt idx="101" formatCode="0.00;&quot;△ &quot;0.00">
                  <c:v>0.89000000000000201</c:v>
                </c:pt>
                <c:pt idx="102" formatCode="0.00;&quot;△ &quot;0.00">
                  <c:v>0.9</c:v>
                </c:pt>
                <c:pt idx="103" formatCode="0.00;&quot;△ &quot;0.00">
                  <c:v>0.880000000000002</c:v>
                </c:pt>
                <c:pt idx="104" formatCode="0.00;&quot;△ &quot;0.00">
                  <c:v>0.82000000000000062</c:v>
                </c:pt>
                <c:pt idx="105" formatCode="0.00;&quot;△ &quot;0.00">
                  <c:v>0.84000000000000064</c:v>
                </c:pt>
                <c:pt idx="106" formatCode="0.00;&quot;△ &quot;0.00">
                  <c:v>0.8</c:v>
                </c:pt>
                <c:pt idx="107" formatCode="0.00;&quot;△ &quot;0.00">
                  <c:v>0.76000000000000389</c:v>
                </c:pt>
                <c:pt idx="108" formatCode="0.00;&quot;△ &quot;0.00">
                  <c:v>0.73000000000000065</c:v>
                </c:pt>
                <c:pt idx="109" formatCode="0.00;&quot;△ &quot;0.00">
                  <c:v>0.78</c:v>
                </c:pt>
                <c:pt idx="110" formatCode="0.00;&quot;△ &quot;0.00">
                  <c:v>0.78</c:v>
                </c:pt>
                <c:pt idx="111" formatCode="0.00;&quot;△ &quot;0.00">
                  <c:v>0.75000000000000355</c:v>
                </c:pt>
                <c:pt idx="112" formatCode="0.00;&quot;△ &quot;0.00">
                  <c:v>0.72000000000000064</c:v>
                </c:pt>
                <c:pt idx="113" formatCode="0.00;&quot;△ &quot;0.00">
                  <c:v>0.67000000000000448</c:v>
                </c:pt>
                <c:pt idx="114" formatCode="0.00;&quot;△ &quot;0.00">
                  <c:v>0.65000000000000402</c:v>
                </c:pt>
                <c:pt idx="115" formatCode="0.00;&quot;△ &quot;0.00">
                  <c:v>0.72000000000000064</c:v>
                </c:pt>
                <c:pt idx="116" formatCode="0.00;&quot;△ &quot;0.00">
                  <c:v>0.71000000000000063</c:v>
                </c:pt>
                <c:pt idx="117" formatCode="0.00;&quot;△ &quot;0.00">
                  <c:v>0.72000000000000064</c:v>
                </c:pt>
                <c:pt idx="118" formatCode="0.00;&quot;△ &quot;0.00">
                  <c:v>0.73000000000000065</c:v>
                </c:pt>
                <c:pt idx="119" formatCode="0.00;&quot;△ &quot;0.00">
                  <c:v>0.65000000000000402</c:v>
                </c:pt>
                <c:pt idx="120" formatCode="0.00;&quot;△ &quot;0.00">
                  <c:v>0.66000000000000436</c:v>
                </c:pt>
                <c:pt idx="121" formatCode="0.00;&quot;△ &quot;0.00">
                  <c:v>0.66000000000000436</c:v>
                </c:pt>
                <c:pt idx="122" formatCode="0.00;&quot;△ &quot;0.00">
                  <c:v>0.66000000000000436</c:v>
                </c:pt>
                <c:pt idx="123" formatCode="0.00;&quot;△ &quot;0.00">
                  <c:v>0.67000000000000448</c:v>
                </c:pt>
                <c:pt idx="124" formatCode="0.00;&quot;△ &quot;0.00">
                  <c:v>0.65000000000000402</c:v>
                </c:pt>
                <c:pt idx="125" formatCode="0.00;&quot;△ &quot;0.00">
                  <c:v>0.54</c:v>
                </c:pt>
                <c:pt idx="126" formatCode="0.00;&quot;△ &quot;0.00">
                  <c:v>0.54</c:v>
                </c:pt>
                <c:pt idx="127" formatCode="0.00;&quot;△ &quot;0.00">
                  <c:v>0.61000000000000065</c:v>
                </c:pt>
                <c:pt idx="128" formatCode="0.00;&quot;△ &quot;0.00">
                  <c:v>0.62000000000000344</c:v>
                </c:pt>
                <c:pt idx="129" formatCode="0.00;&quot;△ &quot;0.00">
                  <c:v>0.62000000000000344</c:v>
                </c:pt>
                <c:pt idx="130" formatCode="0.00;&quot;△ &quot;0.00">
                  <c:v>0.58000000000000063</c:v>
                </c:pt>
                <c:pt idx="131" formatCode="0.00;&quot;△ &quot;0.00">
                  <c:v>0.56000000000000005</c:v>
                </c:pt>
                <c:pt idx="132" formatCode="0.00;&quot;△ &quot;0.00">
                  <c:v>0.53</c:v>
                </c:pt>
                <c:pt idx="133" formatCode="0.00;&quot;△ &quot;0.00">
                  <c:v>0.49000000000000032</c:v>
                </c:pt>
                <c:pt idx="134" formatCode="0.00;&quot;△ &quot;0.00">
                  <c:v>0.59000000000000064</c:v>
                </c:pt>
                <c:pt idx="135" formatCode="0.00;&quot;△ &quot;0.00">
                  <c:v>0.58000000000000063</c:v>
                </c:pt>
                <c:pt idx="136" formatCode="0.00;&quot;△ &quot;0.00">
                  <c:v>0.55000000000000004</c:v>
                </c:pt>
                <c:pt idx="137" formatCode="0.00;&quot;△ &quot;0.00">
                  <c:v>0.54</c:v>
                </c:pt>
                <c:pt idx="138" formatCode="0.00;&quot;△ &quot;0.00">
                  <c:v>0.51</c:v>
                </c:pt>
                <c:pt idx="139" formatCode="0.00;&quot;△ &quot;0.00">
                  <c:v>0.52</c:v>
                </c:pt>
                <c:pt idx="140" formatCode="0.00;&quot;△ &quot;0.00">
                  <c:v>0.51</c:v>
                </c:pt>
                <c:pt idx="141" formatCode="0.00;&quot;△ &quot;0.00">
                  <c:v>0.51</c:v>
                </c:pt>
                <c:pt idx="142" formatCode="0.00;&quot;△ &quot;0.00">
                  <c:v>0.5</c:v>
                </c:pt>
                <c:pt idx="143" formatCode="0.00;&quot;△ &quot;0.00">
                  <c:v>0.44000000000000089</c:v>
                </c:pt>
                <c:pt idx="144" formatCode="0.00;&quot;△ &quot;0.00">
                  <c:v>0.48000000000000032</c:v>
                </c:pt>
                <c:pt idx="145" formatCode="0.00;&quot;△ &quot;0.00">
                  <c:v>0.47000000000000008</c:v>
                </c:pt>
                <c:pt idx="146" formatCode="0.00;&quot;△ &quot;0.00">
                  <c:v>0.54</c:v>
                </c:pt>
                <c:pt idx="147" formatCode="0.00;&quot;△ &quot;0.00">
                  <c:v>0.55000000000000004</c:v>
                </c:pt>
                <c:pt idx="148" formatCode="0.00;&quot;△ &quot;0.00">
                  <c:v>0.51</c:v>
                </c:pt>
                <c:pt idx="149" formatCode="0.00;&quot;△ &quot;0.00">
                  <c:v>0.49000000000000032</c:v>
                </c:pt>
                <c:pt idx="150" formatCode="0.00;&quot;△ &quot;0.00">
                  <c:v>0.45</c:v>
                </c:pt>
                <c:pt idx="151" formatCode="0.00;&quot;△ &quot;0.00">
                  <c:v>0.45</c:v>
                </c:pt>
                <c:pt idx="152" formatCode="0.00;&quot;△ &quot;0.00">
                  <c:v>0.47000000000000008</c:v>
                </c:pt>
                <c:pt idx="153" formatCode="0.00;&quot;△ &quot;0.00">
                  <c:v>0.49000000000000032</c:v>
                </c:pt>
                <c:pt idx="154" formatCode="0.00;&quot;△ &quot;0.00">
                  <c:v>0.49000000000000032</c:v>
                </c:pt>
                <c:pt idx="155" formatCode="0.00;&quot;△ &quot;0.00">
                  <c:v>0.44000000000000089</c:v>
                </c:pt>
                <c:pt idx="156" formatCode="0.00;&quot;△ &quot;0.00">
                  <c:v>0.43000000000000038</c:v>
                </c:pt>
                <c:pt idx="157" formatCode="0.00;&quot;△ &quot;0.00">
                  <c:v>0.5</c:v>
                </c:pt>
                <c:pt idx="158" formatCode="0.00;&quot;△ &quot;0.00">
                  <c:v>0.51</c:v>
                </c:pt>
                <c:pt idx="159" formatCode="0.00;&quot;△ &quot;0.00">
                  <c:v>0.44000000000000089</c:v>
                </c:pt>
                <c:pt idx="160" formatCode="0.00;&quot;△ &quot;0.00">
                  <c:v>0.46</c:v>
                </c:pt>
                <c:pt idx="161" formatCode="0.00;&quot;△ &quot;0.00">
                  <c:v>0.43000000000000038</c:v>
                </c:pt>
                <c:pt idx="162" formatCode="0.00;&quot;△ &quot;0.00">
                  <c:v>0.37000000000000038</c:v>
                </c:pt>
                <c:pt idx="163" formatCode="0.00;&quot;△ &quot;0.00">
                  <c:v>0.41000000000000031</c:v>
                </c:pt>
                <c:pt idx="164" formatCode="0.00;&quot;△ &quot;0.00">
                  <c:v>0.5</c:v>
                </c:pt>
                <c:pt idx="165" formatCode="0.00;&quot;△ &quot;0.00">
                  <c:v>0.46</c:v>
                </c:pt>
                <c:pt idx="166" formatCode="0.00;&quot;△ &quot;0.00">
                  <c:v>0.44000000000000089</c:v>
                </c:pt>
                <c:pt idx="167" formatCode="0.00;&quot;△ &quot;0.00">
                  <c:v>0.43000000000000038</c:v>
                </c:pt>
                <c:pt idx="168" formatCode="0.00;&quot;△ &quot;0.00">
                  <c:v>0.38000000000000195</c:v>
                </c:pt>
                <c:pt idx="169" formatCode="0.00;&quot;△ &quot;0.00">
                  <c:v>0.43000000000000038</c:v>
                </c:pt>
                <c:pt idx="170" formatCode="0.00;&quot;△ &quot;0.00">
                  <c:v>0.47000000000000008</c:v>
                </c:pt>
                <c:pt idx="171" formatCode="0.00;&quot;△ &quot;0.00">
                  <c:v>0.47000000000000008</c:v>
                </c:pt>
                <c:pt idx="172" formatCode="0.00;&quot;△ &quot;0.00">
                  <c:v>0.37000000000000038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76C0-43D5-B3BA-2D74DF4BC0A6}"/>
            </c:ext>
          </c:extLst>
        </c:ser>
        <c:ser>
          <c:idx val="8"/>
          <c:order val="8"/>
          <c:tx>
            <c:strRef>
              <c:f>A3グラフ!$B$147</c:f>
              <c:strCache>
                <c:ptCount val="1"/>
                <c:pt idx="0">
                  <c:v>玉川村　福島空港</c:v>
                </c:pt>
              </c:strCache>
            </c:strRef>
          </c:tx>
          <c:spPr>
            <a:ln>
              <a:solidFill>
                <a:srgbClr val="99FF33"/>
              </a:solidFill>
              <a:tailEnd type="diamond" w="med" len="sm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A3グラフ!$C$147:$FV$147</c:f>
              <c:numCache>
                <c:formatCode>General</c:formatCode>
                <c:ptCount val="176"/>
                <c:pt idx="41" formatCode="0.00;&quot;△ &quot;0.00">
                  <c:v>0.95000000000000062</c:v>
                </c:pt>
                <c:pt idx="42" formatCode="0.00;&quot;△ &quot;0.00">
                  <c:v>1.28</c:v>
                </c:pt>
                <c:pt idx="46" formatCode="0.00;&quot;△ &quot;0.00">
                  <c:v>0.83000000000000063</c:v>
                </c:pt>
                <c:pt idx="47" formatCode="0.00;&quot;△ &quot;0.00">
                  <c:v>0.82000000000000062</c:v>
                </c:pt>
                <c:pt idx="48" formatCode="0.00;&quot;△ &quot;0.00">
                  <c:v>0.97000000000000053</c:v>
                </c:pt>
                <c:pt idx="49" formatCode="0.00;&quot;△ &quot;0.00">
                  <c:v>0.60000000000000064</c:v>
                </c:pt>
                <c:pt idx="50" formatCode="0.00;&quot;△ &quot;0.00">
                  <c:v>0.96000000000000063</c:v>
                </c:pt>
                <c:pt idx="51" formatCode="0.00;&quot;△ &quot;0.00">
                  <c:v>1.1599999999999924</c:v>
                </c:pt>
                <c:pt idx="52" formatCode="0.00;&quot;△ &quot;0.00">
                  <c:v>0.93</c:v>
                </c:pt>
                <c:pt idx="53" formatCode="0.00;&quot;△ &quot;0.00">
                  <c:v>0.77000000000000202</c:v>
                </c:pt>
                <c:pt idx="54" formatCode="0.00;&quot;△ &quot;0.00">
                  <c:v>0.63000000000000389</c:v>
                </c:pt>
                <c:pt idx="55" formatCode="0.00;&quot;△ &quot;0.00">
                  <c:v>0.77000000000000202</c:v>
                </c:pt>
                <c:pt idx="56" formatCode="0.00;&quot;△ &quot;0.00">
                  <c:v>0.53</c:v>
                </c:pt>
                <c:pt idx="57" formatCode="0.00;&quot;△ &quot;0.00">
                  <c:v>0.5</c:v>
                </c:pt>
                <c:pt idx="58" formatCode="0.00;&quot;△ &quot;0.00">
                  <c:v>0.45</c:v>
                </c:pt>
                <c:pt idx="59" formatCode="0.00;&quot;△ &quot;0.00">
                  <c:v>0.42000000000000032</c:v>
                </c:pt>
                <c:pt idx="60" formatCode="0.00;&quot;△ &quot;0.00">
                  <c:v>0.36000000000000032</c:v>
                </c:pt>
                <c:pt idx="61" formatCode="0.00;&quot;△ &quot;0.00">
                  <c:v>0.52</c:v>
                </c:pt>
                <c:pt idx="62" formatCode="0.00;&quot;△ &quot;0.00">
                  <c:v>0.66000000000000436</c:v>
                </c:pt>
                <c:pt idx="63" formatCode="0.00;&quot;△ &quot;0.00">
                  <c:v>0.61000000000000065</c:v>
                </c:pt>
                <c:pt idx="64" formatCode="0.00;&quot;△ &quot;0.00">
                  <c:v>0.60000000000000064</c:v>
                </c:pt>
                <c:pt idx="65" formatCode="0.00;&quot;△ &quot;0.00">
                  <c:v>0.43000000000000038</c:v>
                </c:pt>
                <c:pt idx="66" formatCode="0.00;&quot;△ &quot;0.00">
                  <c:v>0.34000000000000125</c:v>
                </c:pt>
                <c:pt idx="67" formatCode="0.00;&quot;△ &quot;0.00">
                  <c:v>0.51</c:v>
                </c:pt>
                <c:pt idx="68" formatCode="0.00;&quot;△ &quot;0.00">
                  <c:v>0.44000000000000089</c:v>
                </c:pt>
                <c:pt idx="69" formatCode="0.00;&quot;△ &quot;0.00">
                  <c:v>0.32000000000000195</c:v>
                </c:pt>
                <c:pt idx="70" formatCode="0.00;&quot;△ &quot;0.00">
                  <c:v>0.69000000000000294</c:v>
                </c:pt>
                <c:pt idx="71" formatCode="0.00;&quot;△ &quot;0.00">
                  <c:v>0.32000000000000195</c:v>
                </c:pt>
                <c:pt idx="72" formatCode="0.00;&quot;△ &quot;0.00">
                  <c:v>0.47000000000000008</c:v>
                </c:pt>
                <c:pt idx="73" formatCode="0.00;&quot;△ &quot;0.00">
                  <c:v>0.5</c:v>
                </c:pt>
                <c:pt idx="74" formatCode="0.00;&quot;△ &quot;0.00">
                  <c:v>0.45</c:v>
                </c:pt>
                <c:pt idx="75" formatCode="0.00;&quot;△ &quot;0.00">
                  <c:v>0.880000000000002</c:v>
                </c:pt>
                <c:pt idx="76" formatCode="0.00;&quot;△ &quot;0.00">
                  <c:v>0.5</c:v>
                </c:pt>
                <c:pt idx="77" formatCode="0.00;&quot;△ &quot;0.00">
                  <c:v>0.25</c:v>
                </c:pt>
                <c:pt idx="78" formatCode="0.00;&quot;△ &quot;0.00">
                  <c:v>0.46</c:v>
                </c:pt>
                <c:pt idx="79" formatCode="0.00;&quot;△ &quot;0.00">
                  <c:v>0.25</c:v>
                </c:pt>
                <c:pt idx="80" formatCode="0.00;&quot;△ &quot;0.00">
                  <c:v>0.30000000000000032</c:v>
                </c:pt>
                <c:pt idx="81" formatCode="0.00;&quot;△ &quot;0.00">
                  <c:v>0.48000000000000032</c:v>
                </c:pt>
                <c:pt idx="82" formatCode="0.00;&quot;△ &quot;0.00">
                  <c:v>0.23</c:v>
                </c:pt>
                <c:pt idx="83" formatCode="0.00;&quot;△ &quot;0.00">
                  <c:v>0.48000000000000032</c:v>
                </c:pt>
                <c:pt idx="84" formatCode="0.00;&quot;△ &quot;0.00">
                  <c:v>0.46</c:v>
                </c:pt>
                <c:pt idx="85" formatCode="0.00;&quot;△ &quot;0.00">
                  <c:v>0.31000000000000172</c:v>
                </c:pt>
                <c:pt idx="86" formatCode="0.00;&quot;△ &quot;0.00">
                  <c:v>0.28000000000000008</c:v>
                </c:pt>
                <c:pt idx="87" formatCode="0.00;&quot;△ &quot;0.00">
                  <c:v>0.42000000000000032</c:v>
                </c:pt>
                <c:pt idx="88" formatCode="0.00;&quot;△ &quot;0.00">
                  <c:v>0.38000000000000195</c:v>
                </c:pt>
                <c:pt idx="89" formatCode="0.00;&quot;△ &quot;0.00">
                  <c:v>0.29000000000000031</c:v>
                </c:pt>
                <c:pt idx="90" formatCode="0.00;&quot;△ &quot;0.00">
                  <c:v>0.25</c:v>
                </c:pt>
                <c:pt idx="91" formatCode="0.00;&quot;△ &quot;0.00">
                  <c:v>0.39000000000000196</c:v>
                </c:pt>
                <c:pt idx="92" formatCode="0.00;&quot;△ &quot;0.00">
                  <c:v>0.34000000000000125</c:v>
                </c:pt>
                <c:pt idx="93" formatCode="0.00;&quot;△ &quot;0.00">
                  <c:v>0.22000000000000047</c:v>
                </c:pt>
                <c:pt idx="94" formatCode="0.00;&quot;△ &quot;0.00">
                  <c:v>0.19000000000000047</c:v>
                </c:pt>
                <c:pt idx="95" formatCode="0.00;&quot;△ &quot;0.00">
                  <c:v>0.24000000000000021</c:v>
                </c:pt>
                <c:pt idx="96" formatCode="0.00;&quot;△ &quot;0.00">
                  <c:v>0.24000000000000021</c:v>
                </c:pt>
                <c:pt idx="97" formatCode="0.00;&quot;△ &quot;0.00">
                  <c:v>0.39000000000000196</c:v>
                </c:pt>
                <c:pt idx="98" formatCode="0.00;&quot;△ &quot;0.00">
                  <c:v>0.42000000000000032</c:v>
                </c:pt>
                <c:pt idx="99" formatCode="0.00;&quot;△ &quot;0.00">
                  <c:v>0.36000000000000032</c:v>
                </c:pt>
                <c:pt idx="100" formatCode="0.00;&quot;△ &quot;0.00">
                  <c:v>0.71000000000000063</c:v>
                </c:pt>
                <c:pt idx="101" formatCode="0.00;&quot;△ &quot;0.00">
                  <c:v>0.39000000000000196</c:v>
                </c:pt>
                <c:pt idx="102" formatCode="0.00;&quot;△ &quot;0.00">
                  <c:v>0.58000000000000063</c:v>
                </c:pt>
                <c:pt idx="103" formatCode="0.00;&quot;△ &quot;0.00">
                  <c:v>0.26</c:v>
                </c:pt>
                <c:pt idx="104" formatCode="0.00;&quot;△ &quot;0.00">
                  <c:v>0.26</c:v>
                </c:pt>
                <c:pt idx="105" formatCode="0.00;&quot;△ &quot;0.00">
                  <c:v>0.35000000000000031</c:v>
                </c:pt>
                <c:pt idx="106" formatCode="0.00;&quot;△ &quot;0.00">
                  <c:v>0.36000000000000032</c:v>
                </c:pt>
                <c:pt idx="107" formatCode="0.00;&quot;△ &quot;0.00">
                  <c:v>0.25</c:v>
                </c:pt>
                <c:pt idx="108" formatCode="0.00;&quot;△ &quot;0.00">
                  <c:v>0.51</c:v>
                </c:pt>
                <c:pt idx="109" formatCode="0.00;&quot;△ &quot;0.00">
                  <c:v>0.44000000000000089</c:v>
                </c:pt>
                <c:pt idx="110" formatCode="0.00;&quot;△ &quot;0.00">
                  <c:v>0.34000000000000125</c:v>
                </c:pt>
                <c:pt idx="111" formatCode="0.00;&quot;△ &quot;0.00">
                  <c:v>0.43000000000000038</c:v>
                </c:pt>
                <c:pt idx="112" formatCode="0.00;&quot;△ &quot;0.00">
                  <c:v>0.34000000000000125</c:v>
                </c:pt>
                <c:pt idx="113" formatCode="0.00;&quot;△ &quot;0.00">
                  <c:v>0.38000000000000195</c:v>
                </c:pt>
                <c:pt idx="114" formatCode="0.00;&quot;△ &quot;0.00">
                  <c:v>0.19000000000000047</c:v>
                </c:pt>
                <c:pt idx="115" formatCode="0.00;&quot;△ &quot;0.00">
                  <c:v>0.29000000000000031</c:v>
                </c:pt>
                <c:pt idx="116" formatCode="0.00;&quot;△ &quot;0.00">
                  <c:v>0.38000000000000195</c:v>
                </c:pt>
                <c:pt idx="117" formatCode="0.00;&quot;△ &quot;0.00">
                  <c:v>0.21000000000000021</c:v>
                </c:pt>
                <c:pt idx="118" formatCode="0.00;&quot;△ &quot;0.00">
                  <c:v>0.21000000000000021</c:v>
                </c:pt>
                <c:pt idx="119" formatCode="0.00;&quot;△ &quot;0.00">
                  <c:v>0.28000000000000008</c:v>
                </c:pt>
                <c:pt idx="120" formatCode="0.00;&quot;△ &quot;0.00">
                  <c:v>0.24000000000000021</c:v>
                </c:pt>
                <c:pt idx="121" formatCode="0.00;&quot;△ &quot;0.00">
                  <c:v>0.46</c:v>
                </c:pt>
                <c:pt idx="122" formatCode="0.00;&quot;△ &quot;0.00">
                  <c:v>0.46</c:v>
                </c:pt>
                <c:pt idx="123" formatCode="0.00;&quot;△ &quot;0.00">
                  <c:v>0.45</c:v>
                </c:pt>
                <c:pt idx="124" formatCode="0.00;&quot;△ &quot;0.00">
                  <c:v>0.36000000000000032</c:v>
                </c:pt>
                <c:pt idx="125" formatCode="0.00;&quot;△ &quot;0.00">
                  <c:v>0.38000000000000195</c:v>
                </c:pt>
                <c:pt idx="126" formatCode="0.00;&quot;△ &quot;0.00">
                  <c:v>0.29000000000000031</c:v>
                </c:pt>
                <c:pt idx="127" formatCode="0.00;&quot;△ &quot;0.00">
                  <c:v>0.29000000000000031</c:v>
                </c:pt>
                <c:pt idx="128" formatCode="0.00;&quot;△ &quot;0.00">
                  <c:v>0.28000000000000008</c:v>
                </c:pt>
                <c:pt idx="129" formatCode="0.00;&quot;△ &quot;0.00">
                  <c:v>0.32000000000000195</c:v>
                </c:pt>
                <c:pt idx="130" formatCode="0.00;&quot;△ &quot;0.00">
                  <c:v>0.33000000000000218</c:v>
                </c:pt>
                <c:pt idx="131" formatCode="0.00;&quot;△ &quot;0.00">
                  <c:v>0.37000000000000038</c:v>
                </c:pt>
                <c:pt idx="132" formatCode="0.00;&quot;△ &quot;0.00">
                  <c:v>0.36000000000000032</c:v>
                </c:pt>
                <c:pt idx="133" formatCode="0.00;&quot;△ &quot;0.00">
                  <c:v>0.47000000000000008</c:v>
                </c:pt>
                <c:pt idx="134" formatCode="0.00;&quot;△ &quot;0.00">
                  <c:v>0.35000000000000031</c:v>
                </c:pt>
                <c:pt idx="135" formatCode="0.00;&quot;△ &quot;0.00">
                  <c:v>0.39000000000000196</c:v>
                </c:pt>
                <c:pt idx="136" formatCode="0.00;&quot;△ &quot;0.00">
                  <c:v>0.41000000000000031</c:v>
                </c:pt>
                <c:pt idx="137" formatCode="0.00;&quot;△ &quot;0.00">
                  <c:v>0.25</c:v>
                </c:pt>
                <c:pt idx="138" formatCode="0.00;&quot;△ &quot;0.00">
                  <c:v>0.25</c:v>
                </c:pt>
                <c:pt idx="139" formatCode="0.00;&quot;△ &quot;0.00">
                  <c:v>0.33000000000000218</c:v>
                </c:pt>
                <c:pt idx="140" formatCode="0.00;&quot;△ &quot;0.00">
                  <c:v>0.35000000000000031</c:v>
                </c:pt>
                <c:pt idx="141" formatCode="0.00;&quot;△ &quot;0.00">
                  <c:v>0.33000000000000218</c:v>
                </c:pt>
                <c:pt idx="142" formatCode="0.00;&quot;△ &quot;0.00">
                  <c:v>0.39000000000000196</c:v>
                </c:pt>
                <c:pt idx="143" formatCode="0.00;&quot;△ &quot;0.00">
                  <c:v>0.26</c:v>
                </c:pt>
                <c:pt idx="144" formatCode="0.00;&quot;△ &quot;0.00">
                  <c:v>0.26</c:v>
                </c:pt>
                <c:pt idx="145" formatCode="0.00;&quot;△ &quot;0.00">
                  <c:v>0.54</c:v>
                </c:pt>
                <c:pt idx="146" formatCode="0.00;&quot;△ &quot;0.00">
                  <c:v>0.42000000000000032</c:v>
                </c:pt>
                <c:pt idx="147" formatCode="0.00;&quot;△ &quot;0.00">
                  <c:v>0.25</c:v>
                </c:pt>
                <c:pt idx="148" formatCode="0.00;&quot;△ &quot;0.00">
                  <c:v>0.21000000000000021</c:v>
                </c:pt>
                <c:pt idx="149" formatCode="0.00;&quot;△ &quot;0.00">
                  <c:v>0.30000000000000032</c:v>
                </c:pt>
                <c:pt idx="150" formatCode="0.00;&quot;△ &quot;0.00">
                  <c:v>0.24000000000000021</c:v>
                </c:pt>
                <c:pt idx="151" formatCode="0.00;&quot;△ &quot;0.00">
                  <c:v>0.33000000000000218</c:v>
                </c:pt>
                <c:pt idx="152" formatCode="0.00;&quot;△ &quot;0.00">
                  <c:v>0.32000000000000195</c:v>
                </c:pt>
                <c:pt idx="153" formatCode="0.00;&quot;△ &quot;0.00">
                  <c:v>0.34000000000000125</c:v>
                </c:pt>
                <c:pt idx="154" formatCode="0.00;&quot;△ &quot;0.00">
                  <c:v>0.24000000000000021</c:v>
                </c:pt>
                <c:pt idx="155" formatCode="0.00;&quot;△ &quot;0.00">
                  <c:v>0.36000000000000032</c:v>
                </c:pt>
                <c:pt idx="156" formatCode="0.00;&quot;△ &quot;0.00">
                  <c:v>0.29000000000000031</c:v>
                </c:pt>
                <c:pt idx="157" formatCode="0.00;&quot;△ &quot;0.00">
                  <c:v>0.2</c:v>
                </c:pt>
                <c:pt idx="158" formatCode="0.00;&quot;△ &quot;0.00">
                  <c:v>0.24000000000000021</c:v>
                </c:pt>
                <c:pt idx="159" formatCode="0.00;&quot;△ &quot;0.00">
                  <c:v>0.47000000000000008</c:v>
                </c:pt>
                <c:pt idx="160" formatCode="0.00;&quot;△ &quot;0.00">
                  <c:v>0.30000000000000032</c:v>
                </c:pt>
                <c:pt idx="161" formatCode="0.00;&quot;△ &quot;0.00">
                  <c:v>0.18000000000000024</c:v>
                </c:pt>
                <c:pt idx="162" formatCode="0.00;&quot;△ &quot;0.00">
                  <c:v>0.33000000000000218</c:v>
                </c:pt>
                <c:pt idx="163" formatCode="0.00;&quot;△ &quot;0.00">
                  <c:v>0.27</c:v>
                </c:pt>
                <c:pt idx="164" formatCode="0.00;&quot;△ &quot;0.00">
                  <c:v>0.26</c:v>
                </c:pt>
                <c:pt idx="165" formatCode="0.00;&quot;△ &quot;0.00">
                  <c:v>0.24000000000000021</c:v>
                </c:pt>
                <c:pt idx="166" formatCode="0.00;&quot;△ &quot;0.00">
                  <c:v>0.18000000000000024</c:v>
                </c:pt>
                <c:pt idx="167" formatCode="0.00;&quot;△ &quot;0.00">
                  <c:v>0.33000000000000218</c:v>
                </c:pt>
                <c:pt idx="168" formatCode="0.00;&quot;△ &quot;0.00">
                  <c:v>0.30000000000000032</c:v>
                </c:pt>
                <c:pt idx="169" formatCode="0.00;&quot;△ &quot;0.00">
                  <c:v>0.34000000000000125</c:v>
                </c:pt>
                <c:pt idx="170" formatCode="0.00;&quot;△ &quot;0.00">
                  <c:v>0.34000000000000125</c:v>
                </c:pt>
                <c:pt idx="171" formatCode="0.00;&quot;△ &quot;0.00">
                  <c:v>0.17</c:v>
                </c:pt>
                <c:pt idx="172" formatCode="0.00;&quot;△ &quot;0.00">
                  <c:v>0.22000000000000047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6C0-43D5-B3BA-2D74DF4BC0A6}"/>
            </c:ext>
          </c:extLst>
        </c:ser>
        <c:ser>
          <c:idx val="9"/>
          <c:order val="9"/>
          <c:tx>
            <c:strRef>
              <c:f>A3グラフ!$B$148</c:f>
              <c:strCache>
                <c:ptCount val="1"/>
                <c:pt idx="0">
                  <c:v>飯舘村　飯舘村役場</c:v>
                </c:pt>
              </c:strCache>
            </c:strRef>
          </c:tx>
          <c:spPr>
            <a:ln>
              <a:solidFill>
                <a:srgbClr val="FF0000"/>
              </a:solidFill>
              <a:prstDash val="solid"/>
              <a:headEnd type="none" w="lg" len="med"/>
              <a:tailEnd type="diamond" w="lg" len="med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A3グラフ!$C$148:$FV$148</c:f>
              <c:numCache>
                <c:formatCode>General</c:formatCode>
                <c:ptCount val="176"/>
                <c:pt idx="41" formatCode="0.00;&quot;△ &quot;0.00">
                  <c:v>20.100000000000001</c:v>
                </c:pt>
                <c:pt idx="42" formatCode="0.00;&quot;△ &quot;0.00">
                  <c:v>21.4</c:v>
                </c:pt>
                <c:pt idx="43" formatCode="0.00;&quot;△ &quot;0.00">
                  <c:v>20.3</c:v>
                </c:pt>
                <c:pt idx="44" formatCode="0.00;&quot;△ &quot;0.00">
                  <c:v>20.9</c:v>
                </c:pt>
                <c:pt idx="45" formatCode="0.00;&quot;△ &quot;0.00">
                  <c:v>22.5</c:v>
                </c:pt>
                <c:pt idx="46" formatCode="0.00;&quot;△ &quot;0.00">
                  <c:v>20.3</c:v>
                </c:pt>
                <c:pt idx="47" formatCode="0.00;&quot;△ &quot;0.00">
                  <c:v>17.100000000000001</c:v>
                </c:pt>
                <c:pt idx="48" formatCode="0.00;&quot;△ &quot;0.00">
                  <c:v>22.2</c:v>
                </c:pt>
                <c:pt idx="49" formatCode="0.00;&quot;△ &quot;0.00">
                  <c:v>20.399999999999999</c:v>
                </c:pt>
                <c:pt idx="50" formatCode="0.00;&quot;△ &quot;0.00">
                  <c:v>19.7</c:v>
                </c:pt>
                <c:pt idx="51" formatCode="0.00;&quot;△ &quot;0.00">
                  <c:v>19.7</c:v>
                </c:pt>
                <c:pt idx="52" formatCode="0.00;&quot;△ &quot;0.00">
                  <c:v>20.5</c:v>
                </c:pt>
                <c:pt idx="53" formatCode="0.00;&quot;△ &quot;0.00">
                  <c:v>17.899999999999999</c:v>
                </c:pt>
                <c:pt idx="54" formatCode="0.00;&quot;△ &quot;0.00">
                  <c:v>13.7</c:v>
                </c:pt>
                <c:pt idx="55" formatCode="0.00;&quot;△ &quot;0.00">
                  <c:v>12.9</c:v>
                </c:pt>
                <c:pt idx="56" formatCode="0.00;&quot;△ &quot;0.00">
                  <c:v>12.8</c:v>
                </c:pt>
                <c:pt idx="57" formatCode="0.00;&quot;△ &quot;0.00">
                  <c:v>12.7</c:v>
                </c:pt>
                <c:pt idx="58" formatCode="0.00;&quot;△ &quot;0.00">
                  <c:v>12.1</c:v>
                </c:pt>
                <c:pt idx="59" formatCode="0.00;&quot;△ &quot;0.00">
                  <c:v>12.1</c:v>
                </c:pt>
                <c:pt idx="60" formatCode="0.00;&quot;△ &quot;0.00">
                  <c:v>10.7</c:v>
                </c:pt>
                <c:pt idx="61" formatCode="0.00;&quot;△ &quot;0.00">
                  <c:v>10.3</c:v>
                </c:pt>
                <c:pt idx="62" formatCode="0.00;&quot;△ &quot;0.00">
                  <c:v>11.1</c:v>
                </c:pt>
                <c:pt idx="63" formatCode="0.00;&quot;△ &quot;0.00">
                  <c:v>10.9</c:v>
                </c:pt>
                <c:pt idx="64" formatCode="0.00;&quot;△ &quot;0.00">
                  <c:v>10</c:v>
                </c:pt>
                <c:pt idx="65" formatCode="0.00;&quot;△ &quot;0.00">
                  <c:v>9.6</c:v>
                </c:pt>
                <c:pt idx="66" formatCode="0.00;&quot;△ &quot;0.00">
                  <c:v>15.1</c:v>
                </c:pt>
                <c:pt idx="67" formatCode="0.00;&quot;△ &quot;0.00">
                  <c:v>15</c:v>
                </c:pt>
                <c:pt idx="68" formatCode="0.00;&quot;△ &quot;0.00">
                  <c:v>13.6</c:v>
                </c:pt>
                <c:pt idx="69" formatCode="0.00;&quot;△ &quot;0.00">
                  <c:v>13.2</c:v>
                </c:pt>
                <c:pt idx="70" formatCode="0.00;&quot;△ &quot;0.00">
                  <c:v>13.6</c:v>
                </c:pt>
                <c:pt idx="71" formatCode="0.00;&quot;△ &quot;0.00">
                  <c:v>14.2</c:v>
                </c:pt>
                <c:pt idx="72" formatCode="0.00;&quot;△ &quot;0.00">
                  <c:v>13.8</c:v>
                </c:pt>
                <c:pt idx="73" formatCode="0.00;&quot;△ &quot;0.00">
                  <c:v>13</c:v>
                </c:pt>
                <c:pt idx="74" formatCode="0.00;&quot;△ &quot;0.00">
                  <c:v>12.8</c:v>
                </c:pt>
                <c:pt idx="75" formatCode="0.00;&quot;△ &quot;0.00">
                  <c:v>12.4</c:v>
                </c:pt>
                <c:pt idx="76" formatCode="0.00;&quot;△ &quot;0.00">
                  <c:v>12.4</c:v>
                </c:pt>
                <c:pt idx="77" formatCode="0.00;&quot;△ &quot;0.00">
                  <c:v>12.8</c:v>
                </c:pt>
                <c:pt idx="79" formatCode="0.00;&quot;△ &quot;0.00">
                  <c:v>11.5</c:v>
                </c:pt>
                <c:pt idx="80" formatCode="0.00;&quot;△ &quot;0.00">
                  <c:v>11.3</c:v>
                </c:pt>
                <c:pt idx="81" formatCode="0.00;&quot;△ &quot;0.00">
                  <c:v>11.1</c:v>
                </c:pt>
                <c:pt idx="82" formatCode="0.00;&quot;△ &quot;0.00">
                  <c:v>11.5</c:v>
                </c:pt>
                <c:pt idx="83" formatCode="0.00;&quot;△ &quot;0.00">
                  <c:v>11.7</c:v>
                </c:pt>
                <c:pt idx="84" formatCode="0.00;&quot;△ &quot;0.00">
                  <c:v>11.6</c:v>
                </c:pt>
                <c:pt idx="85" formatCode="0.00;&quot;△ &quot;0.00">
                  <c:v>10</c:v>
                </c:pt>
                <c:pt idx="86" formatCode="0.00;&quot;△ &quot;0.00">
                  <c:v>9.3600000000000048</c:v>
                </c:pt>
                <c:pt idx="87" formatCode="0.00;&quot;△ &quot;0.00">
                  <c:v>8.77</c:v>
                </c:pt>
                <c:pt idx="88" formatCode="0.00;&quot;△ &quot;0.00">
                  <c:v>8.93</c:v>
                </c:pt>
                <c:pt idx="89" formatCode="0.00;&quot;△ &quot;0.00">
                  <c:v>9.2800000000000011</c:v>
                </c:pt>
                <c:pt idx="90" formatCode="0.00;&quot;△ &quot;0.00">
                  <c:v>9.5500000000000007</c:v>
                </c:pt>
                <c:pt idx="91" formatCode="0.00;&quot;△ &quot;0.00">
                  <c:v>9.16</c:v>
                </c:pt>
                <c:pt idx="92" formatCode="0.00;&quot;△ &quot;0.00">
                  <c:v>9.0300000000000011</c:v>
                </c:pt>
                <c:pt idx="93" formatCode="0.00;&quot;△ &quot;0.00">
                  <c:v>8.8600000000000048</c:v>
                </c:pt>
                <c:pt idx="94" formatCode="0.00;&quot;△ &quot;0.00">
                  <c:v>9.0400000000000009</c:v>
                </c:pt>
                <c:pt idx="95" formatCode="0.00;&quot;△ &quot;0.00">
                  <c:v>9.3800000000000008</c:v>
                </c:pt>
                <c:pt idx="96" formatCode="0.00;&quot;△ &quot;0.00">
                  <c:v>9.3700000000000028</c:v>
                </c:pt>
                <c:pt idx="97" formatCode="0.00;&quot;△ &quot;0.00">
                  <c:v>8.84</c:v>
                </c:pt>
                <c:pt idx="98" formatCode="0.00;&quot;△ &quot;0.00">
                  <c:v>8.7199999999999989</c:v>
                </c:pt>
                <c:pt idx="99" formatCode="0.00;&quot;△ &quot;0.00">
                  <c:v>8.5500000000000007</c:v>
                </c:pt>
                <c:pt idx="100" formatCode="0.00;&quot;△ &quot;0.00">
                  <c:v>8.9</c:v>
                </c:pt>
                <c:pt idx="101" formatCode="0.00;&quot;△ &quot;0.00">
                  <c:v>8.98</c:v>
                </c:pt>
                <c:pt idx="102" formatCode="0.00;&quot;△ &quot;0.00">
                  <c:v>9.120000000000001</c:v>
                </c:pt>
                <c:pt idx="103" formatCode="0.00;&quot;△ &quot;0.00">
                  <c:v>8.2299999999999986</c:v>
                </c:pt>
                <c:pt idx="104" formatCode="0.00;&quot;△ &quot;0.00">
                  <c:v>8.27</c:v>
                </c:pt>
                <c:pt idx="105" formatCode="0.00;&quot;△ &quot;0.00">
                  <c:v>8.2000000000000011</c:v>
                </c:pt>
                <c:pt idx="106" formatCode="0.00;&quot;△ &quot;0.00">
                  <c:v>8.58</c:v>
                </c:pt>
                <c:pt idx="107" formatCode="0.00;&quot;△ &quot;0.00">
                  <c:v>8.57</c:v>
                </c:pt>
                <c:pt idx="108" formatCode="0.00;&quot;△ &quot;0.00">
                  <c:v>8.27</c:v>
                </c:pt>
                <c:pt idx="109" formatCode="0.00;&quot;△ &quot;0.00">
                  <c:v>7.85</c:v>
                </c:pt>
                <c:pt idx="110" formatCode="0.00;&quot;△ &quot;0.00">
                  <c:v>7.72</c:v>
                </c:pt>
                <c:pt idx="111" formatCode="0.00;&quot;△ &quot;0.00">
                  <c:v>7.71</c:v>
                </c:pt>
                <c:pt idx="112" formatCode="0.00;&quot;△ &quot;0.00">
                  <c:v>7.96</c:v>
                </c:pt>
                <c:pt idx="113" formatCode="0.00;&quot;△ &quot;0.00">
                  <c:v>7.8599999999999985</c:v>
                </c:pt>
                <c:pt idx="114" formatCode="0.00;&quot;△ &quot;0.00">
                  <c:v>7.8599999999999985</c:v>
                </c:pt>
                <c:pt idx="115" formatCode="0.00;&quot;△ &quot;0.00">
                  <c:v>7.6</c:v>
                </c:pt>
                <c:pt idx="116" formatCode="0.00;&quot;△ &quot;0.00">
                  <c:v>7.49</c:v>
                </c:pt>
                <c:pt idx="117" formatCode="0.00;&quot;△ &quot;0.00">
                  <c:v>7.42</c:v>
                </c:pt>
                <c:pt idx="118" formatCode="0.00;&quot;△ &quot;0.00">
                  <c:v>7.44</c:v>
                </c:pt>
                <c:pt idx="119" formatCode="0.00;&quot;△ &quot;0.00">
                  <c:v>7.48</c:v>
                </c:pt>
                <c:pt idx="120" formatCode="0.00;&quot;△ &quot;0.00">
                  <c:v>7.55</c:v>
                </c:pt>
                <c:pt idx="121" formatCode="0.00;&quot;△ &quot;0.00">
                  <c:v>7.22</c:v>
                </c:pt>
                <c:pt idx="122" formatCode="0.00;&quot;△ &quot;0.00">
                  <c:v>7.07</c:v>
                </c:pt>
                <c:pt idx="123" formatCode="0.00;&quot;△ &quot;0.00">
                  <c:v>6.9700000000000024</c:v>
                </c:pt>
                <c:pt idx="124" formatCode="0.00;&quot;△ &quot;0.00">
                  <c:v>7.49</c:v>
                </c:pt>
                <c:pt idx="125" formatCode="0.00;&quot;△ &quot;0.00">
                  <c:v>7.54</c:v>
                </c:pt>
                <c:pt idx="126" formatCode="0.00;&quot;△ &quot;0.00">
                  <c:v>7.37</c:v>
                </c:pt>
                <c:pt idx="127" formatCode="0.00;&quot;△ &quot;0.00">
                  <c:v>7.13</c:v>
                </c:pt>
                <c:pt idx="128" formatCode="0.00;&quot;△ &quot;0.00">
                  <c:v>7.05</c:v>
                </c:pt>
                <c:pt idx="129" formatCode="0.00;&quot;△ &quot;0.00">
                  <c:v>6.9</c:v>
                </c:pt>
                <c:pt idx="130" formatCode="0.00;&quot;△ &quot;0.00">
                  <c:v>6.99</c:v>
                </c:pt>
                <c:pt idx="131" formatCode="0.00;&quot;△ &quot;0.00">
                  <c:v>7.05</c:v>
                </c:pt>
                <c:pt idx="132" formatCode="0.00;&quot;△ &quot;0.00">
                  <c:v>6.9700000000000024</c:v>
                </c:pt>
                <c:pt idx="133" formatCode="0.00;&quot;△ &quot;0.00">
                  <c:v>6.64</c:v>
                </c:pt>
                <c:pt idx="134" formatCode="0.00;&quot;△ &quot;0.00">
                  <c:v>6.51</c:v>
                </c:pt>
                <c:pt idx="135" formatCode="0.00;&quot;△ &quot;0.00">
                  <c:v>6.42</c:v>
                </c:pt>
                <c:pt idx="136" formatCode="0.00;&quot;△ &quot;0.00">
                  <c:v>6.44</c:v>
                </c:pt>
                <c:pt idx="137" formatCode="0.00;&quot;△ &quot;0.00">
                  <c:v>6.75</c:v>
                </c:pt>
                <c:pt idx="138" formatCode="0.00;&quot;△ &quot;0.00">
                  <c:v>6.6</c:v>
                </c:pt>
                <c:pt idx="139" formatCode="0.00;&quot;△ &quot;0.00">
                  <c:v>6.17</c:v>
                </c:pt>
                <c:pt idx="140" formatCode="0.00;&quot;△ &quot;0.00">
                  <c:v>6.1899999999999995</c:v>
                </c:pt>
                <c:pt idx="141" formatCode="0.00;&quot;△ &quot;0.00">
                  <c:v>6.1</c:v>
                </c:pt>
                <c:pt idx="142" formatCode="0.00;&quot;△ &quot;0.00">
                  <c:v>6.33</c:v>
                </c:pt>
                <c:pt idx="143" formatCode="0.00;&quot;△ &quot;0.00">
                  <c:v>6.5</c:v>
                </c:pt>
                <c:pt idx="144" formatCode="0.00;&quot;△ &quot;0.00">
                  <c:v>6.44</c:v>
                </c:pt>
                <c:pt idx="145" formatCode="0.00;&quot;△ &quot;0.00">
                  <c:v>6</c:v>
                </c:pt>
                <c:pt idx="146" formatCode="0.00;&quot;△ &quot;0.00">
                  <c:v>5.98</c:v>
                </c:pt>
                <c:pt idx="147" formatCode="0.00;&quot;△ &quot;0.00">
                  <c:v>5.9300000000000024</c:v>
                </c:pt>
                <c:pt idx="148" formatCode="0.00;&quot;△ &quot;0.00">
                  <c:v>6.29</c:v>
                </c:pt>
                <c:pt idx="149" formatCode="0.00;&quot;△ &quot;0.00">
                  <c:v>6.38</c:v>
                </c:pt>
                <c:pt idx="150" formatCode="0.00;&quot;△ &quot;0.00">
                  <c:v>6.4</c:v>
                </c:pt>
                <c:pt idx="151" formatCode="0.00;&quot;△ &quot;0.00">
                  <c:v>6.04</c:v>
                </c:pt>
                <c:pt idx="152" formatCode="0.00;&quot;△ &quot;0.00">
                  <c:v>5.9700000000000024</c:v>
                </c:pt>
                <c:pt idx="153" formatCode="0.00;&quot;△ &quot;0.00">
                  <c:v>5.73</c:v>
                </c:pt>
                <c:pt idx="154" formatCode="0.00;&quot;△ &quot;0.00">
                  <c:v>6.29</c:v>
                </c:pt>
                <c:pt idx="155" formatCode="0.00;&quot;△ &quot;0.00">
                  <c:v>6.44</c:v>
                </c:pt>
                <c:pt idx="156" formatCode="0.00;&quot;△ &quot;0.00">
                  <c:v>6.29</c:v>
                </c:pt>
                <c:pt idx="157" formatCode="0.00;&quot;△ &quot;0.00">
                  <c:v>5.96</c:v>
                </c:pt>
                <c:pt idx="158" formatCode="0.00;&quot;△ &quot;0.00">
                  <c:v>5.6599999999999975</c:v>
                </c:pt>
                <c:pt idx="159" formatCode="0.00;&quot;△ &quot;0.00">
                  <c:v>5.76</c:v>
                </c:pt>
                <c:pt idx="160" formatCode="0.00;&quot;△ &quot;0.00">
                  <c:v>6.13</c:v>
                </c:pt>
                <c:pt idx="161" formatCode="0.00;&quot;△ &quot;0.00">
                  <c:v>6.24</c:v>
                </c:pt>
                <c:pt idx="162" formatCode="0.00;&quot;△ &quot;0.00">
                  <c:v>6.2</c:v>
                </c:pt>
                <c:pt idx="163" formatCode="0.00;&quot;△ &quot;0.00">
                  <c:v>5.96</c:v>
                </c:pt>
                <c:pt idx="164" formatCode="0.00;&quot;△ &quot;0.00">
                  <c:v>5.8199999999999985</c:v>
                </c:pt>
                <c:pt idx="165" formatCode="0.00;&quot;△ &quot;0.00">
                  <c:v>5.83</c:v>
                </c:pt>
                <c:pt idx="166" formatCode="0.00;&quot;△ &quot;0.00">
                  <c:v>5.95</c:v>
                </c:pt>
                <c:pt idx="167" formatCode="0.00;&quot;△ &quot;0.00">
                  <c:v>5.94</c:v>
                </c:pt>
                <c:pt idx="168" formatCode="0.00;&quot;△ &quot;0.00">
                  <c:v>6.02</c:v>
                </c:pt>
                <c:pt idx="169" formatCode="0.00;&quot;△ &quot;0.00">
                  <c:v>5.84</c:v>
                </c:pt>
                <c:pt idx="170" formatCode="0.00;&quot;△ &quot;0.00">
                  <c:v>5.76</c:v>
                </c:pt>
                <c:pt idx="171" formatCode="0.00;&quot;△ &quot;0.00">
                  <c:v>5.68</c:v>
                </c:pt>
                <c:pt idx="172" formatCode="0.00;&quot;△ &quot;0.00">
                  <c:v>5.55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76C0-43D5-B3BA-2D74DF4BC0A6}"/>
            </c:ext>
          </c:extLst>
        </c:ser>
        <c:ser>
          <c:idx val="10"/>
          <c:order val="10"/>
          <c:tx>
            <c:strRef>
              <c:f>A3グラフ!$B$149</c:f>
              <c:strCache>
                <c:ptCount val="1"/>
                <c:pt idx="0">
                  <c:v>いわき市中央台北小学校</c:v>
                </c:pt>
              </c:strCache>
            </c:strRef>
          </c:tx>
          <c:spPr>
            <a:ln>
              <a:solidFill>
                <a:srgbClr val="CC0000"/>
              </a:solidFill>
              <a:prstDash val="dashDot"/>
              <a:tailEnd type="diamond" w="med" len="lg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A3グラフ!$C$149:$FV$149</c:f>
              <c:numCache>
                <c:formatCode>General</c:formatCode>
                <c:ptCount val="176"/>
                <c:pt idx="41" formatCode="0.00_);[Red]\(0.00\)">
                  <c:v>1.0389999999999926</c:v>
                </c:pt>
                <c:pt idx="42" formatCode="0.00_);[Red]\(0.00\)">
                  <c:v>1.0049999999999923</c:v>
                </c:pt>
                <c:pt idx="43" formatCode="0.00_);[Red]\(0.00\)">
                  <c:v>0.96000000000000063</c:v>
                </c:pt>
                <c:pt idx="44" formatCode="0.00_);[Red]\(0.00\)">
                  <c:v>0.97000000000000053</c:v>
                </c:pt>
                <c:pt idx="45" formatCode="0.00_);[Red]\(0.00\)">
                  <c:v>0.94000000000000061</c:v>
                </c:pt>
                <c:pt idx="46" formatCode="0.00_);[Red]\(0.00\)">
                  <c:v>0.92</c:v>
                </c:pt>
                <c:pt idx="47" formatCode="0.00_);[Red]\(0.00\)">
                  <c:v>0.880000000000002</c:v>
                </c:pt>
                <c:pt idx="48" formatCode="0.00_);[Red]\(0.00\)">
                  <c:v>0.83000000000000063</c:v>
                </c:pt>
                <c:pt idx="49" formatCode="0.00_);[Red]\(0.00\)">
                  <c:v>0.85000000000000064</c:v>
                </c:pt>
                <c:pt idx="50" formatCode="0.00_);[Red]\(0.00\)">
                  <c:v>0.84000000000000064</c:v>
                </c:pt>
                <c:pt idx="51" formatCode="0.00_);[Red]\(0.00\)">
                  <c:v>0.83000000000000063</c:v>
                </c:pt>
                <c:pt idx="52" formatCode="0.00_);[Red]\(0.00\)">
                  <c:v>0.81</c:v>
                </c:pt>
                <c:pt idx="53" formatCode="0.00_);[Red]\(0.00\)">
                  <c:v>0.78</c:v>
                </c:pt>
                <c:pt idx="54" formatCode="0.00_);[Red]\(0.00\)">
                  <c:v>0.76000000000000389</c:v>
                </c:pt>
                <c:pt idx="55" formatCode="0.00_);[Red]\(0.00\)">
                  <c:v>0.77000000000000202</c:v>
                </c:pt>
                <c:pt idx="56" formatCode="0.00_);[Red]\(0.00\)">
                  <c:v>0.76000000000000389</c:v>
                </c:pt>
                <c:pt idx="57" formatCode="0.00_);[Red]\(0.00\)">
                  <c:v>0.89000000000000201</c:v>
                </c:pt>
                <c:pt idx="58" formatCode="0.00_);[Red]\(0.00\)">
                  <c:v>1.05</c:v>
                </c:pt>
                <c:pt idx="59" formatCode="0.00_);[Red]\(0.00\)">
                  <c:v>1.8900000000000001</c:v>
                </c:pt>
                <c:pt idx="60" formatCode="0.00_);[Red]\(0.00\)">
                  <c:v>1.6700000000000021</c:v>
                </c:pt>
                <c:pt idx="61" formatCode="0.00_);[Red]\(0.00\)">
                  <c:v>1.43</c:v>
                </c:pt>
                <c:pt idx="62" formatCode="0.00_);[Red]\(0.00\)">
                  <c:v>1.35</c:v>
                </c:pt>
                <c:pt idx="63" formatCode="0.00_);[Red]\(0.00\)">
                  <c:v>2.0099999999999998</c:v>
                </c:pt>
                <c:pt idx="64" formatCode="0.00_);[Red]\(0.00\)">
                  <c:v>2.38</c:v>
                </c:pt>
                <c:pt idx="65" formatCode="0.00_);[Red]\(0.00\)">
                  <c:v>1.7800000000000045</c:v>
                </c:pt>
                <c:pt idx="66" formatCode="0.00_);[Red]\(0.00\)">
                  <c:v>2.3199999999999967</c:v>
                </c:pt>
                <c:pt idx="67" formatCode="0.00_);[Red]\(0.00\)">
                  <c:v>1.45</c:v>
                </c:pt>
                <c:pt idx="68" formatCode="0.00_);[Red]\(0.00\)">
                  <c:v>1.3</c:v>
                </c:pt>
                <c:pt idx="69" formatCode="0.00_);[Red]\(0.00\)">
                  <c:v>1.28</c:v>
                </c:pt>
                <c:pt idx="70" formatCode="0.00_);[Red]\(0.00\)">
                  <c:v>1.28</c:v>
                </c:pt>
                <c:pt idx="71" formatCode="0.00_);[Red]\(0.00\)">
                  <c:v>1.56</c:v>
                </c:pt>
                <c:pt idx="72" formatCode="0.00_);[Red]\(0.00\)">
                  <c:v>1.4</c:v>
                </c:pt>
                <c:pt idx="73" formatCode="0.00_);[Red]\(0.00\)">
                  <c:v>1.27</c:v>
                </c:pt>
                <c:pt idx="74" formatCode="0.00_);[Red]\(0.00\)">
                  <c:v>1.23</c:v>
                </c:pt>
                <c:pt idx="75" formatCode="0.00_);[Red]\(0.00\)">
                  <c:v>1.21</c:v>
                </c:pt>
                <c:pt idx="76" formatCode="0.00_);[Red]\(0.00\)">
                  <c:v>1.1900000000000068</c:v>
                </c:pt>
                <c:pt idx="77" formatCode="0.00_);[Red]\(0.00\)">
                  <c:v>1.1299999999999923</c:v>
                </c:pt>
                <c:pt idx="78" formatCode="0.00_);[Red]\(0.00\)">
                  <c:v>1.0900000000000001</c:v>
                </c:pt>
                <c:pt idx="79" formatCode="0.00_);[Red]\(0.00\)">
                  <c:v>1.1100000000000001</c:v>
                </c:pt>
                <c:pt idx="80" formatCode="0.00_);[Red]\(0.00\)">
                  <c:v>1.1000000000000001</c:v>
                </c:pt>
                <c:pt idx="81" formatCode="0.00_);[Red]\(0.00\)">
                  <c:v>1.08</c:v>
                </c:pt>
                <c:pt idx="82" formatCode="0.00_);[Red]\(0.00\)">
                  <c:v>1.07</c:v>
                </c:pt>
                <c:pt idx="83" formatCode="0.00_);[Red]\(0.00\)">
                  <c:v>1.07</c:v>
                </c:pt>
                <c:pt idx="84" formatCode="0.00_);[Red]\(0.00\)">
                  <c:v>0.99</c:v>
                </c:pt>
                <c:pt idx="85" formatCode="0.00_);[Red]\(0.00\)">
                  <c:v>0.96000000000000063</c:v>
                </c:pt>
                <c:pt idx="86" formatCode="0.00_);[Red]\(0.00\)">
                  <c:v>1.01</c:v>
                </c:pt>
                <c:pt idx="87" formatCode="0.00_);[Red]\(0.00\)">
                  <c:v>0.95000000000000062</c:v>
                </c:pt>
                <c:pt idx="88" formatCode="0.00_);[Red]\(0.00\)">
                  <c:v>0.94000000000000061</c:v>
                </c:pt>
                <c:pt idx="89" formatCode="0.00_);[Red]\(0.00\)">
                  <c:v>0.9</c:v>
                </c:pt>
                <c:pt idx="90" formatCode="0.00_);[Red]\(0.00\)">
                  <c:v>0.880000000000002</c:v>
                </c:pt>
                <c:pt idx="91" formatCode="0.00_);[Red]\(0.00\)">
                  <c:v>0.89000000000000201</c:v>
                </c:pt>
                <c:pt idx="92" formatCode="0.00_);[Red]\(0.00\)">
                  <c:v>0.880000000000002</c:v>
                </c:pt>
                <c:pt idx="93" formatCode="0.00_);[Red]\(0.00\)">
                  <c:v>0.880000000000002</c:v>
                </c:pt>
                <c:pt idx="94" formatCode="0.00_);[Red]\(0.00\)">
                  <c:v>0.86000000000000065</c:v>
                </c:pt>
                <c:pt idx="95" formatCode="0.00_);[Red]\(0.00\)">
                  <c:v>0.82000000000000062</c:v>
                </c:pt>
                <c:pt idx="96" formatCode="0.00_);[Red]\(0.00\)">
                  <c:v>0.79</c:v>
                </c:pt>
                <c:pt idx="97" formatCode="0.00_);[Red]\(0.00\)">
                  <c:v>0.81</c:v>
                </c:pt>
                <c:pt idx="98" formatCode="0.00_);[Red]\(0.00\)">
                  <c:v>0.81</c:v>
                </c:pt>
                <c:pt idx="99" formatCode="0.00_);[Red]\(0.00\)">
                  <c:v>0.79</c:v>
                </c:pt>
                <c:pt idx="100" formatCode="0.00_);[Red]\(0.00\)">
                  <c:v>0.78</c:v>
                </c:pt>
                <c:pt idx="101" formatCode="0.00_);[Red]\(0.00\)">
                  <c:v>0.75000000000000355</c:v>
                </c:pt>
                <c:pt idx="102" formatCode="0.00_);[Red]\(0.00\)">
                  <c:v>0.72000000000000064</c:v>
                </c:pt>
                <c:pt idx="103" formatCode="0.00_);[Red]\(0.00\)">
                  <c:v>0.74000000000000343</c:v>
                </c:pt>
                <c:pt idx="104" formatCode="0.00_);[Red]\(0.00\)">
                  <c:v>0.74000000000000343</c:v>
                </c:pt>
                <c:pt idx="105" formatCode="0.00_);[Red]\(0.00\)">
                  <c:v>0.73000000000000065</c:v>
                </c:pt>
                <c:pt idx="106" formatCode="0.00_);[Red]\(0.00\)">
                  <c:v>0.72000000000000064</c:v>
                </c:pt>
                <c:pt idx="107" formatCode="0.00_);[Red]\(0.00\)">
                  <c:v>0.69000000000000294</c:v>
                </c:pt>
                <c:pt idx="108" formatCode="0.00_);[Red]\(0.00\)">
                  <c:v>0.66000000000000436</c:v>
                </c:pt>
                <c:pt idx="109" formatCode="0.00_);[Red]\(0.00\)">
                  <c:v>0.6800000000000026</c:v>
                </c:pt>
                <c:pt idx="110" formatCode="0.00_);[Red]\(0.00\)">
                  <c:v>0.67000000000000448</c:v>
                </c:pt>
                <c:pt idx="111" formatCode="0.00_);[Red]\(0.00\)">
                  <c:v>0.67000000000000448</c:v>
                </c:pt>
                <c:pt idx="112" formatCode="0.00_);[Red]\(0.00\)">
                  <c:v>0.66000000000000436</c:v>
                </c:pt>
                <c:pt idx="118" formatCode="0.00_);[Red]\(0.00\)">
                  <c:v>0.60000000000000064</c:v>
                </c:pt>
                <c:pt idx="125" formatCode="0.00_);[Red]\(0.00\)">
                  <c:v>0.52</c:v>
                </c:pt>
                <c:pt idx="126" formatCode="0.00_);[Red]\(0.00\)">
                  <c:v>0.52</c:v>
                </c:pt>
                <c:pt idx="133" formatCode="0.00_);[Red]\(0.00\)">
                  <c:v>0.5</c:v>
                </c:pt>
                <c:pt idx="134" formatCode="0.00_);[Red]\(0.00\)">
                  <c:v>0.5</c:v>
                </c:pt>
                <c:pt idx="135" formatCode="0.00_);[Red]\(0.00\)">
                  <c:v>0.5</c:v>
                </c:pt>
                <c:pt idx="136" formatCode="0.00_);[Red]\(0.00\)">
                  <c:v>0.49000000000000032</c:v>
                </c:pt>
                <c:pt idx="137" formatCode="0.00_);[Red]\(0.00\)">
                  <c:v>0.47000000000000008</c:v>
                </c:pt>
                <c:pt idx="138" formatCode="0.00_);[Red]\(0.00\)">
                  <c:v>0.46</c:v>
                </c:pt>
                <c:pt idx="139" formatCode="0.00_);[Red]\(0.00\)">
                  <c:v>0.48000000000000032</c:v>
                </c:pt>
                <c:pt idx="140" formatCode="0.00_);[Red]\(0.00\)">
                  <c:v>0.48000000000000032</c:v>
                </c:pt>
                <c:pt idx="141" formatCode="0.00_);[Red]\(0.00\)">
                  <c:v>0.47000000000000008</c:v>
                </c:pt>
                <c:pt idx="142" formatCode="0.00_);[Red]\(0.00\)">
                  <c:v>0.47000000000000008</c:v>
                </c:pt>
                <c:pt idx="146" formatCode="0.00_);[Red]\(0.00\)">
                  <c:v>0.45</c:v>
                </c:pt>
                <c:pt idx="147" formatCode="0.00_);[Red]\(0.00\)">
                  <c:v>0.44000000000000089</c:v>
                </c:pt>
                <c:pt idx="148" formatCode="0.00_);[Red]\(0.00\)">
                  <c:v>0.44000000000000089</c:v>
                </c:pt>
                <c:pt idx="149" formatCode="0.00_);[Red]\(0.00\)">
                  <c:v>0.42000000000000032</c:v>
                </c:pt>
                <c:pt idx="150" formatCode="0.00_);[Red]\(0.00\)">
                  <c:v>0.4</c:v>
                </c:pt>
                <c:pt idx="151" formatCode="0.00_);[Red]\(0.00\)">
                  <c:v>0.42000000000000032</c:v>
                </c:pt>
                <c:pt idx="152" formatCode="0.00_);[Red]\(0.00\)">
                  <c:v>0.42000000000000032</c:v>
                </c:pt>
                <c:pt idx="153" formatCode="0.00_);[Red]\(0.00\)">
                  <c:v>0.42000000000000032</c:v>
                </c:pt>
                <c:pt idx="155" formatCode="0.00_);[Red]\(0.00\)">
                  <c:v>0.37000000000000038</c:v>
                </c:pt>
                <c:pt idx="156" formatCode="0.00_);[Red]\(0.00\)">
                  <c:v>0.36000000000000032</c:v>
                </c:pt>
                <c:pt idx="158" formatCode="0.00_);[Red]\(0.00\)">
                  <c:v>0.4</c:v>
                </c:pt>
                <c:pt idx="167" formatCode="0.00_);[Red]\(0.00\)">
                  <c:v>0.36000000000000032</c:v>
                </c:pt>
                <c:pt idx="168" formatCode="0.00_);[Red]\(0.00\)">
                  <c:v>0.35000000000000031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76C0-43D5-B3BA-2D74DF4BC0A6}"/>
            </c:ext>
          </c:extLst>
        </c:ser>
        <c:ser>
          <c:idx val="11"/>
          <c:order val="11"/>
          <c:tx>
            <c:strRef>
              <c:f>A3グラフ!$B$150</c:f>
              <c:strCache>
                <c:ptCount val="1"/>
                <c:pt idx="0">
                  <c:v>田村市船引田村総合体育館</c:v>
                </c:pt>
              </c:strCache>
            </c:strRef>
          </c:tx>
          <c:spPr>
            <a:ln>
              <a:solidFill>
                <a:srgbClr val="FF66FF"/>
              </a:solidFill>
              <a:prstDash val="sysDash"/>
              <a:tailEnd type="oval" w="med" len="sm"/>
            </a:ln>
          </c:spPr>
          <c:marker>
            <c:symbol val="none"/>
          </c:marker>
          <c:cat>
            <c:multiLvlStrRef>
              <c:f>A3グラフ!$C$137:$FV$138</c:f>
              <c:multiLvlStrCache>
                <c:ptCount val="176"/>
                <c:lvl>
                  <c:pt idx="0">
                    <c:v>18:00</c:v>
                  </c:pt>
                  <c:pt idx="1">
                    <c:v>20:00</c:v>
                  </c:pt>
                  <c:pt idx="2">
                    <c:v>22:00</c:v>
                  </c:pt>
                  <c:pt idx="3">
                    <c:v>17:46</c:v>
                  </c:pt>
                  <c:pt idx="4">
                    <c:v>20:00</c:v>
                  </c:pt>
                  <c:pt idx="5">
                    <c:v>21:00</c:v>
                  </c:pt>
                  <c:pt idx="6">
                    <c:v>22:00</c:v>
                  </c:pt>
                  <c:pt idx="7">
                    <c:v>23:52</c:v>
                  </c:pt>
                  <c:pt idx="8">
                    <c:v>7:00</c:v>
                  </c:pt>
                  <c:pt idx="9">
                    <c:v>12:00</c:v>
                  </c:pt>
                  <c:pt idx="10">
                    <c:v>15:00</c:v>
                  </c:pt>
                  <c:pt idx="11">
                    <c:v>16:00</c:v>
                  </c:pt>
                  <c:pt idx="12">
                    <c:v>18:00</c:v>
                  </c:pt>
                  <c:pt idx="13">
                    <c:v>22:00</c:v>
                  </c:pt>
                  <c:pt idx="14">
                    <c:v>0:00</c:v>
                  </c:pt>
                  <c:pt idx="15">
                    <c:v>5:00</c:v>
                  </c:pt>
                  <c:pt idx="16">
                    <c:v>10:00</c:v>
                  </c:pt>
                  <c:pt idx="17">
                    <c:v>13:00</c:v>
                  </c:pt>
                  <c:pt idx="18">
                    <c:v>18:00</c:v>
                  </c:pt>
                  <c:pt idx="19">
                    <c:v>20:00</c:v>
                  </c:pt>
                  <c:pt idx="20">
                    <c:v>0:00</c:v>
                  </c:pt>
                  <c:pt idx="21">
                    <c:v>4:00</c:v>
                  </c:pt>
                  <c:pt idx="22">
                    <c:v>8:00</c:v>
                  </c:pt>
                  <c:pt idx="23">
                    <c:v>12:00</c:v>
                  </c:pt>
                  <c:pt idx="24">
                    <c:v>16:00</c:v>
                  </c:pt>
                  <c:pt idx="25">
                    <c:v>20:00</c:v>
                  </c:pt>
                  <c:pt idx="26">
                    <c:v>0:00</c:v>
                  </c:pt>
                  <c:pt idx="27">
                    <c:v>4:00</c:v>
                  </c:pt>
                  <c:pt idx="28">
                    <c:v>8:00</c:v>
                  </c:pt>
                  <c:pt idx="29">
                    <c:v>12:00</c:v>
                  </c:pt>
                  <c:pt idx="30">
                    <c:v>16:00</c:v>
                  </c:pt>
                  <c:pt idx="31">
                    <c:v>20:00</c:v>
                  </c:pt>
                  <c:pt idx="32">
                    <c:v>0:00</c:v>
                  </c:pt>
                  <c:pt idx="33">
                    <c:v>4:00</c:v>
                  </c:pt>
                  <c:pt idx="34">
                    <c:v>8:00</c:v>
                  </c:pt>
                  <c:pt idx="35">
                    <c:v>12:00</c:v>
                  </c:pt>
                  <c:pt idx="36">
                    <c:v>16:00</c:v>
                  </c:pt>
                  <c:pt idx="37">
                    <c:v>20:00</c:v>
                  </c:pt>
                  <c:pt idx="38">
                    <c:v>0:00</c:v>
                  </c:pt>
                  <c:pt idx="39">
                    <c:v>4:00</c:v>
                  </c:pt>
                  <c:pt idx="40">
                    <c:v>8:00</c:v>
                  </c:pt>
                  <c:pt idx="41">
                    <c:v>12:00</c:v>
                  </c:pt>
                  <c:pt idx="42">
                    <c:v>16:00</c:v>
                  </c:pt>
                  <c:pt idx="43">
                    <c:v>20:00</c:v>
                  </c:pt>
                  <c:pt idx="44">
                    <c:v>0:00</c:v>
                  </c:pt>
                  <c:pt idx="45">
                    <c:v>4:00</c:v>
                  </c:pt>
                  <c:pt idx="46">
                    <c:v>8:00</c:v>
                  </c:pt>
                  <c:pt idx="47">
                    <c:v>12:00</c:v>
                  </c:pt>
                  <c:pt idx="48">
                    <c:v>16:00</c:v>
                  </c:pt>
                  <c:pt idx="49">
                    <c:v>20:00</c:v>
                  </c:pt>
                  <c:pt idx="50">
                    <c:v>0:00</c:v>
                  </c:pt>
                  <c:pt idx="51">
                    <c:v>4:00</c:v>
                  </c:pt>
                  <c:pt idx="52">
                    <c:v>8:00</c:v>
                  </c:pt>
                  <c:pt idx="53">
                    <c:v>12:00</c:v>
                  </c:pt>
                  <c:pt idx="54">
                    <c:v>16:00</c:v>
                  </c:pt>
                  <c:pt idx="55">
                    <c:v>20:00</c:v>
                  </c:pt>
                  <c:pt idx="56">
                    <c:v>0:00</c:v>
                  </c:pt>
                  <c:pt idx="57">
                    <c:v>4:00</c:v>
                  </c:pt>
                  <c:pt idx="58">
                    <c:v>8:00</c:v>
                  </c:pt>
                  <c:pt idx="59">
                    <c:v>12:00</c:v>
                  </c:pt>
                  <c:pt idx="60">
                    <c:v>16:00</c:v>
                  </c:pt>
                  <c:pt idx="61">
                    <c:v>20:00</c:v>
                  </c:pt>
                  <c:pt idx="62">
                    <c:v>0:00</c:v>
                  </c:pt>
                  <c:pt idx="63">
                    <c:v>4:00</c:v>
                  </c:pt>
                  <c:pt idx="64">
                    <c:v>8:00</c:v>
                  </c:pt>
                  <c:pt idx="65">
                    <c:v>12:00</c:v>
                  </c:pt>
                  <c:pt idx="66">
                    <c:v>16:00</c:v>
                  </c:pt>
                  <c:pt idx="67">
                    <c:v>20:00</c:v>
                  </c:pt>
                  <c:pt idx="68">
                    <c:v>0:00</c:v>
                  </c:pt>
                  <c:pt idx="69">
                    <c:v>4:00</c:v>
                  </c:pt>
                  <c:pt idx="70">
                    <c:v>8:00</c:v>
                  </c:pt>
                  <c:pt idx="71">
                    <c:v>12:00</c:v>
                  </c:pt>
                  <c:pt idx="72">
                    <c:v>16:00</c:v>
                  </c:pt>
                  <c:pt idx="73">
                    <c:v>20:00</c:v>
                  </c:pt>
                  <c:pt idx="74">
                    <c:v>0:00</c:v>
                  </c:pt>
                  <c:pt idx="75">
                    <c:v>4:00</c:v>
                  </c:pt>
                  <c:pt idx="76">
                    <c:v>8:00</c:v>
                  </c:pt>
                  <c:pt idx="77">
                    <c:v>12:00</c:v>
                  </c:pt>
                  <c:pt idx="78">
                    <c:v>16:00</c:v>
                  </c:pt>
                  <c:pt idx="79">
                    <c:v>20:00</c:v>
                  </c:pt>
                  <c:pt idx="80">
                    <c:v>0:00</c:v>
                  </c:pt>
                  <c:pt idx="81">
                    <c:v>4:00</c:v>
                  </c:pt>
                  <c:pt idx="82">
                    <c:v>8:00</c:v>
                  </c:pt>
                  <c:pt idx="83">
                    <c:v>12:00</c:v>
                  </c:pt>
                  <c:pt idx="84">
                    <c:v>16:00</c:v>
                  </c:pt>
                  <c:pt idx="85">
                    <c:v>20:00</c:v>
                  </c:pt>
                  <c:pt idx="86">
                    <c:v>0:00</c:v>
                  </c:pt>
                  <c:pt idx="87">
                    <c:v>4:00</c:v>
                  </c:pt>
                  <c:pt idx="88">
                    <c:v>8:00</c:v>
                  </c:pt>
                  <c:pt idx="89">
                    <c:v>12:00</c:v>
                  </c:pt>
                  <c:pt idx="90">
                    <c:v>16:00</c:v>
                  </c:pt>
                  <c:pt idx="91">
                    <c:v>20:00</c:v>
                  </c:pt>
                  <c:pt idx="92">
                    <c:v>0:00</c:v>
                  </c:pt>
                  <c:pt idx="93">
                    <c:v>4:00</c:v>
                  </c:pt>
                  <c:pt idx="94">
                    <c:v>8:00</c:v>
                  </c:pt>
                  <c:pt idx="95">
                    <c:v>12:00</c:v>
                  </c:pt>
                  <c:pt idx="96">
                    <c:v>16:00</c:v>
                  </c:pt>
                  <c:pt idx="97">
                    <c:v>20:00</c:v>
                  </c:pt>
                  <c:pt idx="98">
                    <c:v>0:00</c:v>
                  </c:pt>
                  <c:pt idx="99">
                    <c:v>4:00</c:v>
                  </c:pt>
                  <c:pt idx="100">
                    <c:v>8:00</c:v>
                  </c:pt>
                  <c:pt idx="101">
                    <c:v>12:00</c:v>
                  </c:pt>
                  <c:pt idx="102">
                    <c:v>16:00</c:v>
                  </c:pt>
                  <c:pt idx="103">
                    <c:v>20:00</c:v>
                  </c:pt>
                  <c:pt idx="104">
                    <c:v>0:00</c:v>
                  </c:pt>
                  <c:pt idx="105">
                    <c:v>4:00</c:v>
                  </c:pt>
                  <c:pt idx="106">
                    <c:v>8:00</c:v>
                  </c:pt>
                  <c:pt idx="107">
                    <c:v>12:00</c:v>
                  </c:pt>
                  <c:pt idx="108">
                    <c:v>16:00</c:v>
                  </c:pt>
                  <c:pt idx="109">
                    <c:v>20:00</c:v>
                  </c:pt>
                  <c:pt idx="110">
                    <c:v>0:00</c:v>
                  </c:pt>
                  <c:pt idx="111">
                    <c:v>4:00</c:v>
                  </c:pt>
                  <c:pt idx="112">
                    <c:v>8:00</c:v>
                  </c:pt>
                  <c:pt idx="113">
                    <c:v>12:00</c:v>
                  </c:pt>
                  <c:pt idx="114">
                    <c:v>16:00</c:v>
                  </c:pt>
                  <c:pt idx="115">
                    <c:v>20:00</c:v>
                  </c:pt>
                  <c:pt idx="116">
                    <c:v>0:00</c:v>
                  </c:pt>
                  <c:pt idx="117">
                    <c:v>4:00</c:v>
                  </c:pt>
                  <c:pt idx="118">
                    <c:v>8:00</c:v>
                  </c:pt>
                  <c:pt idx="119">
                    <c:v>12:00</c:v>
                  </c:pt>
                  <c:pt idx="120">
                    <c:v>16:00</c:v>
                  </c:pt>
                  <c:pt idx="121">
                    <c:v>20:00</c:v>
                  </c:pt>
                  <c:pt idx="122">
                    <c:v>0:00</c:v>
                  </c:pt>
                  <c:pt idx="123">
                    <c:v>4:00</c:v>
                  </c:pt>
                  <c:pt idx="124">
                    <c:v>8:00</c:v>
                  </c:pt>
                  <c:pt idx="125">
                    <c:v>12:00</c:v>
                  </c:pt>
                  <c:pt idx="126">
                    <c:v>16:00</c:v>
                  </c:pt>
                  <c:pt idx="127">
                    <c:v>20:00</c:v>
                  </c:pt>
                  <c:pt idx="128">
                    <c:v>0:00</c:v>
                  </c:pt>
                  <c:pt idx="129">
                    <c:v>4:00</c:v>
                  </c:pt>
                  <c:pt idx="130">
                    <c:v>8:00</c:v>
                  </c:pt>
                  <c:pt idx="131">
                    <c:v>12:00</c:v>
                  </c:pt>
                  <c:pt idx="132">
                    <c:v>16:00</c:v>
                  </c:pt>
                  <c:pt idx="133">
                    <c:v>20:00</c:v>
                  </c:pt>
                  <c:pt idx="134">
                    <c:v>0:00</c:v>
                  </c:pt>
                  <c:pt idx="135">
                    <c:v>4:00</c:v>
                  </c:pt>
                  <c:pt idx="136">
                    <c:v>8:00</c:v>
                  </c:pt>
                  <c:pt idx="137">
                    <c:v>12:00</c:v>
                  </c:pt>
                  <c:pt idx="138">
                    <c:v>16:00</c:v>
                  </c:pt>
                  <c:pt idx="139">
                    <c:v>20:00</c:v>
                  </c:pt>
                  <c:pt idx="140">
                    <c:v>0:00</c:v>
                  </c:pt>
                  <c:pt idx="141">
                    <c:v>4:00</c:v>
                  </c:pt>
                  <c:pt idx="142">
                    <c:v>8:00</c:v>
                  </c:pt>
                  <c:pt idx="143">
                    <c:v>12:00</c:v>
                  </c:pt>
                  <c:pt idx="144">
                    <c:v>16:00</c:v>
                  </c:pt>
                  <c:pt idx="145">
                    <c:v>20:00</c:v>
                  </c:pt>
                  <c:pt idx="146">
                    <c:v>0:00</c:v>
                  </c:pt>
                  <c:pt idx="147">
                    <c:v>4:00</c:v>
                  </c:pt>
                  <c:pt idx="148">
                    <c:v>8:00</c:v>
                  </c:pt>
                  <c:pt idx="149">
                    <c:v>12:00</c:v>
                  </c:pt>
                  <c:pt idx="150">
                    <c:v>16:00</c:v>
                  </c:pt>
                  <c:pt idx="151">
                    <c:v>20:00</c:v>
                  </c:pt>
                  <c:pt idx="152">
                    <c:v>0:00</c:v>
                  </c:pt>
                  <c:pt idx="153">
                    <c:v>4:00</c:v>
                  </c:pt>
                  <c:pt idx="154">
                    <c:v>8:00</c:v>
                  </c:pt>
                  <c:pt idx="155">
                    <c:v>12:00</c:v>
                  </c:pt>
                  <c:pt idx="156">
                    <c:v>16:00</c:v>
                  </c:pt>
                  <c:pt idx="157">
                    <c:v>20:00</c:v>
                  </c:pt>
                  <c:pt idx="158">
                    <c:v>0:00</c:v>
                  </c:pt>
                  <c:pt idx="159">
                    <c:v>4:00</c:v>
                  </c:pt>
                  <c:pt idx="160">
                    <c:v>8:00</c:v>
                  </c:pt>
                  <c:pt idx="161">
                    <c:v>12:00</c:v>
                  </c:pt>
                  <c:pt idx="162">
                    <c:v>16:00</c:v>
                  </c:pt>
                  <c:pt idx="163">
                    <c:v>20:00</c:v>
                  </c:pt>
                  <c:pt idx="164">
                    <c:v>0:00</c:v>
                  </c:pt>
                  <c:pt idx="165">
                    <c:v>4:00</c:v>
                  </c:pt>
                  <c:pt idx="166">
                    <c:v>8:00</c:v>
                  </c:pt>
                  <c:pt idx="167">
                    <c:v>12:00</c:v>
                  </c:pt>
                  <c:pt idx="168">
                    <c:v>16:00</c:v>
                  </c:pt>
                  <c:pt idx="169">
                    <c:v>20:00</c:v>
                  </c:pt>
                  <c:pt idx="170">
                    <c:v>0:00</c:v>
                  </c:pt>
                  <c:pt idx="171">
                    <c:v>4:00</c:v>
                  </c:pt>
                  <c:pt idx="172">
                    <c:v>8:00</c:v>
                  </c:pt>
                  <c:pt idx="173">
                    <c:v>12:00</c:v>
                  </c:pt>
                  <c:pt idx="174">
                    <c:v>16:00</c:v>
                  </c:pt>
                  <c:pt idx="175">
                    <c:v>20:00</c:v>
                  </c:pt>
                </c:lvl>
                <c:lvl>
                  <c:pt idx="0">
                    <c:v>3/11</c:v>
                  </c:pt>
                  <c:pt idx="3">
                    <c:v>3/12（土）</c:v>
                  </c:pt>
                  <c:pt idx="8">
                    <c:v>3/13（日）</c:v>
                  </c:pt>
                  <c:pt idx="14">
                    <c:v>3/14（月）</c:v>
                  </c:pt>
                  <c:pt idx="20">
                    <c:v>3/15（火）</c:v>
                  </c:pt>
                  <c:pt idx="26">
                    <c:v>3/16（水）</c:v>
                  </c:pt>
                  <c:pt idx="32">
                    <c:v>3/17（木）</c:v>
                  </c:pt>
                  <c:pt idx="38">
                    <c:v>3/18（金）</c:v>
                  </c:pt>
                  <c:pt idx="44">
                    <c:v>3/19（土）</c:v>
                  </c:pt>
                  <c:pt idx="50">
                    <c:v>3/20（日）</c:v>
                  </c:pt>
                  <c:pt idx="56">
                    <c:v>3/21（月）</c:v>
                  </c:pt>
                  <c:pt idx="62">
                    <c:v>3/22（火）</c:v>
                  </c:pt>
                  <c:pt idx="68">
                    <c:v>3/23（水）</c:v>
                  </c:pt>
                  <c:pt idx="74">
                    <c:v>3/24（木）</c:v>
                  </c:pt>
                  <c:pt idx="80">
                    <c:v>3/25（金）</c:v>
                  </c:pt>
                  <c:pt idx="86">
                    <c:v>3/26（土）</c:v>
                  </c:pt>
                  <c:pt idx="92">
                    <c:v>3/27（日）</c:v>
                  </c:pt>
                  <c:pt idx="98">
                    <c:v>3/28（月）</c:v>
                  </c:pt>
                  <c:pt idx="104">
                    <c:v>3/29（火）</c:v>
                  </c:pt>
                  <c:pt idx="110">
                    <c:v>3/30（水）</c:v>
                  </c:pt>
                  <c:pt idx="116">
                    <c:v>3/31（木）</c:v>
                  </c:pt>
                  <c:pt idx="122">
                    <c:v>4/1（金）</c:v>
                  </c:pt>
                  <c:pt idx="128">
                    <c:v>4/2（土）</c:v>
                  </c:pt>
                  <c:pt idx="134">
                    <c:v>4/3（日）</c:v>
                  </c:pt>
                  <c:pt idx="140">
                    <c:v>4/4（月）</c:v>
                  </c:pt>
                  <c:pt idx="146">
                    <c:v>4/5（火）</c:v>
                  </c:pt>
                  <c:pt idx="152">
                    <c:v>4/6（水）</c:v>
                  </c:pt>
                  <c:pt idx="158">
                    <c:v>4/7（木）</c:v>
                  </c:pt>
                  <c:pt idx="164">
                    <c:v>4/8（金）</c:v>
                  </c:pt>
                  <c:pt idx="170">
                    <c:v>4/9（土）</c:v>
                  </c:pt>
                </c:lvl>
              </c:multiLvlStrCache>
            </c:multiLvlStrRef>
          </c:cat>
          <c:val>
            <c:numRef>
              <c:f>A3グラフ!$C$150:$FV$150</c:f>
              <c:numCache>
                <c:formatCode>General</c:formatCode>
                <c:ptCount val="176"/>
                <c:pt idx="41" formatCode="0.00;&quot;△ &quot;0.00">
                  <c:v>1.1399999999999924</c:v>
                </c:pt>
                <c:pt idx="42" formatCode="0.00;&quot;△ &quot;0.00">
                  <c:v>1.2389999999999919</c:v>
                </c:pt>
                <c:pt idx="43" formatCode="0.00;&quot;△ &quot;0.00">
                  <c:v>1.1499999999999924</c:v>
                </c:pt>
                <c:pt idx="46" formatCode="0.00;&quot;△ &quot;0.00">
                  <c:v>1.23</c:v>
                </c:pt>
                <c:pt idx="47" formatCode="0.00;&quot;△ &quot;0.00">
                  <c:v>1.1499999999999924</c:v>
                </c:pt>
                <c:pt idx="48" formatCode="0.00;&quot;△ &quot;0.00">
                  <c:v>1.04</c:v>
                </c:pt>
                <c:pt idx="49" formatCode="0.00;&quot;△ &quot;0.00">
                  <c:v>0.95000000000000062</c:v>
                </c:pt>
                <c:pt idx="50" formatCode="0.00;&quot;△ &quot;0.00">
                  <c:v>0.98</c:v>
                </c:pt>
                <c:pt idx="51" formatCode="0.00;&quot;△ &quot;0.00">
                  <c:v>0.97000000000000053</c:v>
                </c:pt>
                <c:pt idx="52" formatCode="0.00;&quot;△ &quot;0.00">
                  <c:v>0.94000000000000061</c:v>
                </c:pt>
                <c:pt idx="53" formatCode="0.00;&quot;△ &quot;0.00">
                  <c:v>0.87000000000000344</c:v>
                </c:pt>
                <c:pt idx="54" formatCode="0.00;&quot;△ &quot;0.00">
                  <c:v>0.83000000000000063</c:v>
                </c:pt>
                <c:pt idx="55" formatCode="0.00;&quot;△ &quot;0.00">
                  <c:v>0.85000000000000064</c:v>
                </c:pt>
                <c:pt idx="56" formatCode="0.00;&quot;△ &quot;0.00">
                  <c:v>0.82000000000000062</c:v>
                </c:pt>
                <c:pt idx="57" formatCode="0.00;&quot;△ &quot;0.00">
                  <c:v>0.82000000000000062</c:v>
                </c:pt>
                <c:pt idx="58" formatCode="0.00;&quot;△ &quot;0.00">
                  <c:v>0.77000000000000202</c:v>
                </c:pt>
                <c:pt idx="59" formatCode="0.00;&quot;△ &quot;0.00">
                  <c:v>0.73000000000000065</c:v>
                </c:pt>
                <c:pt idx="60" formatCode="0.00;&quot;△ &quot;0.00">
                  <c:v>0.69000000000000294</c:v>
                </c:pt>
                <c:pt idx="61" formatCode="0.00;&quot;△ &quot;0.00">
                  <c:v>0.72000000000000064</c:v>
                </c:pt>
                <c:pt idx="62" formatCode="0.00;&quot;△ &quot;0.00">
                  <c:v>0.73000000000000065</c:v>
                </c:pt>
                <c:pt idx="63" formatCode="0.00;&quot;△ &quot;0.00">
                  <c:v>0.71000000000000063</c:v>
                </c:pt>
                <c:pt idx="64" formatCode="0.00;&quot;△ &quot;0.00">
                  <c:v>0.69000000000000294</c:v>
                </c:pt>
                <c:pt idx="65" formatCode="0.00;&quot;△ &quot;0.00">
                  <c:v>0.67000000000000448</c:v>
                </c:pt>
                <c:pt idx="66" formatCode="0.00;&quot;△ &quot;0.00">
                  <c:v>0.66000000000000436</c:v>
                </c:pt>
                <c:pt idx="67" formatCode="0.00;&quot;△ &quot;0.00">
                  <c:v>0.83000000000000063</c:v>
                </c:pt>
                <c:pt idx="68" formatCode="0.00;&quot;△ &quot;0.00">
                  <c:v>0.83000000000000063</c:v>
                </c:pt>
                <c:pt idx="69" formatCode="0.00;&quot;△ &quot;0.00">
                  <c:v>0.71000000000000063</c:v>
                </c:pt>
                <c:pt idx="70" formatCode="0.00;&quot;△ &quot;0.00">
                  <c:v>0.67000000000000448</c:v>
                </c:pt>
                <c:pt idx="71" formatCode="0.00;&quot;△ &quot;0.00">
                  <c:v>0.65000000000000402</c:v>
                </c:pt>
                <c:pt idx="72" formatCode="0.00;&quot;△ &quot;0.00">
                  <c:v>0.65000000000000402</c:v>
                </c:pt>
                <c:pt idx="73" formatCode="0.00;&quot;△ &quot;0.00">
                  <c:v>0.66000000000000436</c:v>
                </c:pt>
                <c:pt idx="74" formatCode="0.00;&quot;△ &quot;0.00">
                  <c:v>0.65000000000000402</c:v>
                </c:pt>
                <c:pt idx="75" formatCode="0.00;&quot;△ &quot;0.00">
                  <c:v>0.6400000000000039</c:v>
                </c:pt>
                <c:pt idx="76" formatCode="0.00;&quot;△ &quot;0.00">
                  <c:v>0.63000000000000389</c:v>
                </c:pt>
                <c:pt idx="77" formatCode="0.00;&quot;△ &quot;0.00">
                  <c:v>0.56999999999999995</c:v>
                </c:pt>
                <c:pt idx="78" formatCode="0.00;&quot;△ &quot;0.00">
                  <c:v>0.56999999999999995</c:v>
                </c:pt>
                <c:pt idx="79" formatCode="0.00;&quot;△ &quot;0.00">
                  <c:v>0.59000000000000064</c:v>
                </c:pt>
                <c:pt idx="80" formatCode="0.00;&quot;△ &quot;0.00">
                  <c:v>0.58000000000000063</c:v>
                </c:pt>
                <c:pt idx="81" formatCode="0.00;&quot;△ &quot;0.00">
                  <c:v>0.59000000000000064</c:v>
                </c:pt>
                <c:pt idx="82" formatCode="0.00;&quot;△ &quot;0.00">
                  <c:v>0.55000000000000004</c:v>
                </c:pt>
                <c:pt idx="83" formatCode="0.00;&quot;△ &quot;0.00">
                  <c:v>0.53</c:v>
                </c:pt>
                <c:pt idx="84" formatCode="0.00;&quot;△ &quot;0.00">
                  <c:v>0.60000000000000064</c:v>
                </c:pt>
                <c:pt idx="85" formatCode="0.00;&quot;△ &quot;0.00">
                  <c:v>0.61000000000000065</c:v>
                </c:pt>
                <c:pt idx="86" formatCode="0.00;&quot;△ &quot;0.00">
                  <c:v>0.58000000000000063</c:v>
                </c:pt>
                <c:pt idx="87" formatCode="0.00;&quot;△ &quot;0.00">
                  <c:v>0.54</c:v>
                </c:pt>
                <c:pt idx="88" formatCode="0.00;&quot;△ &quot;0.00">
                  <c:v>0.54</c:v>
                </c:pt>
                <c:pt idx="89" formatCode="0.00;&quot;△ &quot;0.00">
                  <c:v>0.47000000000000008</c:v>
                </c:pt>
                <c:pt idx="90" formatCode="0.00;&quot;△ &quot;0.00">
                  <c:v>0.47000000000000008</c:v>
                </c:pt>
                <c:pt idx="91" formatCode="0.00;&quot;△ &quot;0.00">
                  <c:v>0.46</c:v>
                </c:pt>
                <c:pt idx="92" formatCode="0.00;&quot;△ &quot;0.00">
                  <c:v>0.48000000000000032</c:v>
                </c:pt>
                <c:pt idx="93" formatCode="0.00;&quot;△ &quot;0.00">
                  <c:v>0.47000000000000008</c:v>
                </c:pt>
                <c:pt idx="94" formatCode="0.00;&quot;△ &quot;0.00">
                  <c:v>0.46</c:v>
                </c:pt>
                <c:pt idx="95" formatCode="0.00;&quot;△ &quot;0.00">
                  <c:v>0.48000000000000032</c:v>
                </c:pt>
                <c:pt idx="96" formatCode="0.00;&quot;△ &quot;0.00">
                  <c:v>0.47000000000000008</c:v>
                </c:pt>
                <c:pt idx="97" formatCode="0.00;&quot;△ &quot;0.00">
                  <c:v>0.52</c:v>
                </c:pt>
                <c:pt idx="98" formatCode="0.00;&quot;△ &quot;0.00">
                  <c:v>0.52</c:v>
                </c:pt>
                <c:pt idx="100" formatCode="0.00;&quot;△ &quot;0.00">
                  <c:v>0.5</c:v>
                </c:pt>
                <c:pt idx="101" formatCode="0.00;&quot;△ &quot;0.00">
                  <c:v>0.41000000000000031</c:v>
                </c:pt>
                <c:pt idx="102" formatCode="0.00;&quot;△ &quot;0.00">
                  <c:v>0.4</c:v>
                </c:pt>
                <c:pt idx="103" formatCode="0.00;&quot;△ &quot;0.00">
                  <c:v>0.43000000000000038</c:v>
                </c:pt>
                <c:pt idx="104" formatCode="0.00;&quot;△ &quot;0.00">
                  <c:v>0.47000000000000008</c:v>
                </c:pt>
                <c:pt idx="106" formatCode="0.00;&quot;△ &quot;0.00">
                  <c:v>0.45</c:v>
                </c:pt>
                <c:pt idx="107" formatCode="0.00;&quot;△ &quot;0.00">
                  <c:v>0.43000000000000038</c:v>
                </c:pt>
                <c:pt idx="108" formatCode="0.00;&quot;△ &quot;0.00">
                  <c:v>0.47000000000000008</c:v>
                </c:pt>
                <c:pt idx="109" formatCode="0.00;&quot;△ &quot;0.00">
                  <c:v>0.5</c:v>
                </c:pt>
                <c:pt idx="110" formatCode="0.00;&quot;△ &quot;0.00">
                  <c:v>0.5</c:v>
                </c:pt>
                <c:pt idx="112" formatCode="0.00;&quot;△ &quot;0.00">
                  <c:v>0.48000000000000032</c:v>
                </c:pt>
                <c:pt idx="113" formatCode="0.00;&quot;△ &quot;0.00">
                  <c:v>0.48000000000000032</c:v>
                </c:pt>
                <c:pt idx="114" formatCode="0.00;&quot;△ &quot;0.00">
                  <c:v>0.51</c:v>
                </c:pt>
                <c:pt idx="115" formatCode="0.00;&quot;△ &quot;0.00">
                  <c:v>0.48000000000000032</c:v>
                </c:pt>
                <c:pt idx="116" formatCode="0.00;&quot;△ &quot;0.00">
                  <c:v>0.49000000000000032</c:v>
                </c:pt>
                <c:pt idx="118" formatCode="0.00;&quot;△ &quot;0.00">
                  <c:v>0.49000000000000032</c:v>
                </c:pt>
                <c:pt idx="119" formatCode="0.00;&quot;△ &quot;0.00">
                  <c:v>0.42000000000000032</c:v>
                </c:pt>
                <c:pt idx="120" formatCode="0.00;&quot;△ &quot;0.00">
                  <c:v>0.4</c:v>
                </c:pt>
                <c:pt idx="121" formatCode="0.00;&quot;△ &quot;0.00">
                  <c:v>0.43000000000000038</c:v>
                </c:pt>
                <c:pt idx="122" formatCode="0.00;&quot;△ &quot;0.00">
                  <c:v>0.43000000000000038</c:v>
                </c:pt>
                <c:pt idx="124" formatCode="0.00;&quot;△ &quot;0.00">
                  <c:v>0.4</c:v>
                </c:pt>
                <c:pt idx="125" formatCode="0.00;&quot;△ &quot;0.00">
                  <c:v>0.34000000000000125</c:v>
                </c:pt>
                <c:pt idx="126" formatCode="0.00;&quot;△ &quot;0.00">
                  <c:v>0.36000000000000032</c:v>
                </c:pt>
                <c:pt idx="127" formatCode="0.00;&quot;△ &quot;0.00">
                  <c:v>0.37000000000000038</c:v>
                </c:pt>
                <c:pt idx="128" formatCode="0.00;&quot;△ &quot;0.00">
                  <c:v>0.36000000000000032</c:v>
                </c:pt>
                <c:pt idx="130" formatCode="0.00;&quot;△ &quot;0.00">
                  <c:v>0.34000000000000125</c:v>
                </c:pt>
                <c:pt idx="131" formatCode="0.00;&quot;△ &quot;0.00">
                  <c:v>0.36000000000000032</c:v>
                </c:pt>
                <c:pt idx="132" formatCode="0.00;&quot;△ &quot;0.00">
                  <c:v>0.36000000000000032</c:v>
                </c:pt>
                <c:pt idx="133" formatCode="0.00;&quot;△ &quot;0.00">
                  <c:v>0.36000000000000032</c:v>
                </c:pt>
                <c:pt idx="134" formatCode="0.00;&quot;△ &quot;0.00">
                  <c:v>0.39000000000000196</c:v>
                </c:pt>
                <c:pt idx="136" formatCode="0.00;&quot;△ &quot;0.00">
                  <c:v>0.39000000000000196</c:v>
                </c:pt>
                <c:pt idx="137" formatCode="0.00;&quot;△ &quot;0.00">
                  <c:v>0.37000000000000038</c:v>
                </c:pt>
                <c:pt idx="138" formatCode="0.00;&quot;△ &quot;0.00">
                  <c:v>0.37000000000000038</c:v>
                </c:pt>
                <c:pt idx="139" formatCode="0.00;&quot;△ &quot;0.00">
                  <c:v>0.39000000000000196</c:v>
                </c:pt>
                <c:pt idx="140" formatCode="0.00;&quot;△ &quot;0.00">
                  <c:v>0.38000000000000195</c:v>
                </c:pt>
                <c:pt idx="142" formatCode="0.00;&quot;△ &quot;0.00">
                  <c:v>0.37000000000000038</c:v>
                </c:pt>
                <c:pt idx="143" formatCode="0.00;&quot;△ &quot;0.00">
                  <c:v>0.31000000000000172</c:v>
                </c:pt>
                <c:pt idx="144" formatCode="0.00;&quot;△ &quot;0.00">
                  <c:v>0.32000000000000195</c:v>
                </c:pt>
                <c:pt idx="145" formatCode="0.00;&quot;△ &quot;0.00">
                  <c:v>0.33000000000000218</c:v>
                </c:pt>
                <c:pt idx="146" formatCode="0.00;&quot;△ &quot;0.00">
                  <c:v>0.38000000000000195</c:v>
                </c:pt>
                <c:pt idx="148" formatCode="0.00;&quot;△ &quot;0.00">
                  <c:v>0.30000000000000032</c:v>
                </c:pt>
                <c:pt idx="149" formatCode="0.00;&quot;△ &quot;0.00">
                  <c:v>0.31000000000000172</c:v>
                </c:pt>
                <c:pt idx="150" formatCode="0.00;&quot;△ &quot;0.00">
                  <c:v>0.31000000000000172</c:v>
                </c:pt>
                <c:pt idx="151" formatCode="0.00;&quot;△ &quot;0.00">
                  <c:v>0.34000000000000125</c:v>
                </c:pt>
                <c:pt idx="152" formatCode="0.00;&quot;△ &quot;0.00">
                  <c:v>0.34000000000000125</c:v>
                </c:pt>
                <c:pt idx="154" formatCode="0.00;&quot;△ &quot;0.00">
                  <c:v>0.34000000000000125</c:v>
                </c:pt>
                <c:pt idx="155" formatCode="0.00;&quot;△ &quot;0.00">
                  <c:v>0.31000000000000172</c:v>
                </c:pt>
                <c:pt idx="156" formatCode="0.00;&quot;△ &quot;0.00">
                  <c:v>0.29000000000000031</c:v>
                </c:pt>
                <c:pt idx="157" formatCode="0.00;&quot;△ &quot;0.00">
                  <c:v>0.31000000000000172</c:v>
                </c:pt>
                <c:pt idx="158" formatCode="0.00;&quot;△ &quot;0.00">
                  <c:v>0.30000000000000032</c:v>
                </c:pt>
                <c:pt idx="160" formatCode="0.00;&quot;△ &quot;0.00">
                  <c:v>0.35000000000000031</c:v>
                </c:pt>
                <c:pt idx="161" formatCode="0.00;&quot;△ &quot;0.00">
                  <c:v>0.30000000000000032</c:v>
                </c:pt>
                <c:pt idx="162" formatCode="0.00;&quot;△ &quot;0.00">
                  <c:v>0.31000000000000172</c:v>
                </c:pt>
                <c:pt idx="163" formatCode="0.00;&quot;△ &quot;0.00">
                  <c:v>0.31000000000000172</c:v>
                </c:pt>
                <c:pt idx="164" formatCode="0.00;&quot;△ &quot;0.00">
                  <c:v>0.32000000000000195</c:v>
                </c:pt>
                <c:pt idx="166" formatCode="0.00;&quot;△ &quot;0.00">
                  <c:v>0.33000000000000218</c:v>
                </c:pt>
                <c:pt idx="167" formatCode="0.00;&quot;△ &quot;0.00">
                  <c:v>0.30000000000000032</c:v>
                </c:pt>
                <c:pt idx="168" formatCode="0.00;&quot;△ &quot;0.00">
                  <c:v>0.26</c:v>
                </c:pt>
                <c:pt idx="169" formatCode="0.00;&quot;△ &quot;0.00">
                  <c:v>0.24000000000000021</c:v>
                </c:pt>
                <c:pt idx="170" formatCode="0.00;&quot;△ &quot;0.00">
                  <c:v>0.25</c:v>
                </c:pt>
                <c:pt idx="172" formatCode="0.00;&quot;△ &quot;0.00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76C0-43D5-B3BA-2D74DF4BC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707008"/>
        <c:axId val="83708544"/>
      </c:lineChart>
      <c:catAx>
        <c:axId val="8370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lang="ja-JP" sz="700" baseline="0"/>
            </a:pPr>
            <a:endParaRPr lang="en-US"/>
          </a:p>
        </c:txPr>
        <c:crossAx val="83708544"/>
        <c:crosses val="autoZero"/>
        <c:auto val="1"/>
        <c:lblAlgn val="ctr"/>
        <c:lblOffset val="100"/>
        <c:tickLblSkip val="2"/>
        <c:noMultiLvlLbl val="0"/>
      </c:catAx>
      <c:valAx>
        <c:axId val="83708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ja-JP" sz="2000" b="1" baseline="0"/>
            </a:pPr>
            <a:endParaRPr lang="en-US"/>
          </a:p>
        </c:txPr>
        <c:crossAx val="8370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312327948708385"/>
          <c:y val="5.2670993939089868E-2"/>
          <c:w val="0.29394610763141132"/>
          <c:h val="0.48358610920096701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lang="ja-JP" sz="1400" baseline="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ja-JP" sz="12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Sheet1!$C$4:$C$19</c:f>
              <c:strCache>
                <c:ptCount val="16"/>
                <c:pt idx="0">
                  <c:v>&lt;1</c:v>
                </c:pt>
                <c:pt idx="1">
                  <c:v>&lt;2</c:v>
                </c:pt>
                <c:pt idx="2">
                  <c:v>&lt;3</c:v>
                </c:pt>
                <c:pt idx="3">
                  <c:v>&lt;4</c:v>
                </c:pt>
                <c:pt idx="4">
                  <c:v>&lt;5</c:v>
                </c:pt>
                <c:pt idx="5">
                  <c:v>&lt;6</c:v>
                </c:pt>
                <c:pt idx="6">
                  <c:v>&lt;7</c:v>
                </c:pt>
                <c:pt idx="7">
                  <c:v>&lt;8</c:v>
                </c:pt>
                <c:pt idx="8">
                  <c:v>&lt;9</c:v>
                </c:pt>
                <c:pt idx="9">
                  <c:v>&lt;10</c:v>
                </c:pt>
                <c:pt idx="10">
                  <c:v>&lt;11</c:v>
                </c:pt>
                <c:pt idx="11">
                  <c:v>&lt;12</c:v>
                </c:pt>
                <c:pt idx="12">
                  <c:v>&lt;13</c:v>
                </c:pt>
                <c:pt idx="13">
                  <c:v>&lt;14</c:v>
                </c:pt>
                <c:pt idx="14">
                  <c:v>&lt;15</c:v>
                </c:pt>
                <c:pt idx="15">
                  <c:v>15-</c:v>
                </c:pt>
              </c:strCache>
            </c:strRef>
          </c:cat>
          <c:val>
            <c:numRef>
              <c:f>Sheet1!$D$4:$D$19</c:f>
              <c:numCache>
                <c:formatCode>#,##0_);[Red]\(#,##0\)</c:formatCode>
                <c:ptCount val="16"/>
                <c:pt idx="0">
                  <c:v>256281</c:v>
                </c:pt>
                <c:pt idx="1">
                  <c:v>110894</c:v>
                </c:pt>
                <c:pt idx="2">
                  <c:v>16726</c:v>
                </c:pt>
                <c:pt idx="3">
                  <c:v>1181</c:v>
                </c:pt>
                <c:pt idx="4">
                  <c:v>532</c:v>
                </c:pt>
                <c:pt idx="5">
                  <c:v>394</c:v>
                </c:pt>
                <c:pt idx="6">
                  <c:v>220</c:v>
                </c:pt>
                <c:pt idx="7">
                  <c:v>111</c:v>
                </c:pt>
                <c:pt idx="8">
                  <c:v>76</c:v>
                </c:pt>
                <c:pt idx="9">
                  <c:v>39</c:v>
                </c:pt>
                <c:pt idx="10">
                  <c:v>40</c:v>
                </c:pt>
                <c:pt idx="11">
                  <c:v>29</c:v>
                </c:pt>
                <c:pt idx="12">
                  <c:v>16</c:v>
                </c:pt>
                <c:pt idx="13">
                  <c:v>11</c:v>
                </c:pt>
                <c:pt idx="14">
                  <c:v>10</c:v>
                </c:pt>
                <c:pt idx="1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E-47E6-9635-4F3FFB3ED4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3720832"/>
        <c:axId val="83727872"/>
        <c:axId val="0"/>
      </c:bar3DChart>
      <c:catAx>
        <c:axId val="8372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ja-JP" sz="1400" b="1" i="0"/>
            </a:pPr>
            <a:endParaRPr lang="en-US"/>
          </a:p>
        </c:txPr>
        <c:crossAx val="83727872"/>
        <c:crosses val="autoZero"/>
        <c:auto val="1"/>
        <c:lblAlgn val="ctr"/>
        <c:lblOffset val="100"/>
        <c:noMultiLvlLbl val="0"/>
      </c:catAx>
      <c:valAx>
        <c:axId val="83727872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txPr>
          <a:bodyPr/>
          <a:lstStyle/>
          <a:p>
            <a:pPr>
              <a:defRPr lang="ja-JP" sz="1400" b="1" i="0"/>
            </a:pPr>
            <a:endParaRPr lang="en-US"/>
          </a:p>
        </c:txPr>
        <c:crossAx val="837208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C75F6AD-AE39-405C-A06C-A42FDD42E7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2" tIns="45381" rIns="90762" bIns="4538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47D0880-622C-45E3-A390-F91011A338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2" tIns="45381" rIns="90762" bIns="453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70DCCBDB-10DF-41E0-B147-63CAAE7ED4F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2" tIns="45381" rIns="90762" bIns="4538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9CF9000F-94E9-4A51-A4B8-1659047807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2" tIns="45381" rIns="90762" bIns="4538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A88CC1-1ED6-4AC1-8976-A1391E9400E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DE5F92D-13AD-496F-B1E5-AD8458E2A7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0762" tIns="45381" rIns="90762" bIns="45381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C5A3D3-D7CC-4E77-A514-99E4975E64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0762" tIns="45381" rIns="90762" bIns="45381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F134F2B-4BEE-4B46-81DF-E4EE89DF8F4E}" type="datetimeFigureOut">
              <a:rPr lang="ja-JP" altLang="en-US"/>
              <a:pPr>
                <a:defRPr/>
              </a:pPr>
              <a:t>2018/10/3</a:t>
            </a:fld>
            <a:endParaRPr lang="ja-JP" altLang="en-US"/>
          </a:p>
        </p:txBody>
      </p:sp>
      <p:sp>
        <p:nvSpPr>
          <p:cNvPr id="4" name="スライド イメージ プレースホルダー 3">
            <a:extLst>
              <a:ext uri="{FF2B5EF4-FFF2-40B4-BE49-F238E27FC236}">
                <a16:creationId xmlns:a16="http://schemas.microsoft.com/office/drawing/2014/main" id="{CF7A6571-61F2-46E0-95A0-5357021F53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2" tIns="45381" rIns="90762" bIns="45381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0B368BB4-06BD-4A3B-B3A1-9F0BB9C3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38650"/>
          </a:xfrm>
          <a:prstGeom prst="rect">
            <a:avLst/>
          </a:prstGeom>
        </p:spPr>
        <p:txBody>
          <a:bodyPr vert="horz" lIns="90762" tIns="45381" rIns="90762" bIns="45381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82EE9B9-CCE1-4434-8961-28B6C08D12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0762" tIns="45381" rIns="90762" bIns="45381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EA3E8B-1FD8-498E-A033-9B7FF980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0762" tIns="45381" rIns="90762" bIns="4538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2B6FA1-9448-4934-BBAF-2290E4CBC2EF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FCE92B9B-B170-49F4-8A9A-029C5CFDCB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41363"/>
            <a:ext cx="4935537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E3FBF4E4-38C5-4D1B-A153-AAA849B1EF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20" tIns="47911" rIns="95820" bIns="479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ja-JP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FFE971F-F060-4159-8C9D-EDF342937E3B}"/>
              </a:ext>
            </a:extLst>
          </p:cNvPr>
          <p:cNvSpPr txBox="1">
            <a:spLocks noGrp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820" tIns="47911" rIns="95820" bIns="47911" anchor="b"/>
          <a:lstStyle>
            <a:lvl1pPr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CC2B4D-2C89-4A23-84DB-FE63DA334040}" type="slidenum">
              <a:rPr kumimoji="0" lang="en-CA" altLang="ja-JP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kumimoji="0" lang="en-CA" altLang="ja-JP" sz="130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5D306-E1F9-4B9A-8F75-09400AC62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571F13-64EC-4D73-A815-771E8D70C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6C5846-BDC7-43E5-8AB6-1AC1CAB91D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C1B22-D626-40FE-B865-6E23A241EC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141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B926DE-B9BE-41D3-A624-E6CE9FEDD0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6A6B5-7682-482A-80AC-FD48190E0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5B333-6D52-40B2-AD69-098583496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732F3-6980-4888-ABFA-5BA98D39087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367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EEC96-0435-4BE2-BD98-A5F8FD570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E83201-BB5D-4476-BE38-79D515833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D141D8-79E7-4F84-AF66-D67072025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DA268-E924-42B3-9404-68ED3BC985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376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18A8C6-68BA-43E9-B7C5-FAD5AC1AD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D4205D-E14E-4C21-8B05-E2D5F94B7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F3C9F-7A59-4F14-BE35-4EC25BC8D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C4C2B-BE71-4A26-8F54-FE791F482B4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594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CC5493-C74A-46E9-8724-79575EF7F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6D2C21-BAF4-4CB9-BF1A-0E3DA606B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0E32BD-4A3E-4D04-B4F1-DF09F3034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C297D-8795-43AB-89BB-1AAB416536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715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D0B3-7834-4C0C-9930-5C67AF3EB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DC17A-25CC-4114-94FC-06990717D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FBAD5-517D-424B-8560-052390CD4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58EB0-542D-40EC-8340-60FC31F0939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731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B1236D-8CC3-4242-8C98-7DB4D601E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A616C4-6802-4FD3-810A-844C94124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6D7375-8231-4557-AF8B-D098C05E2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3EB51-AEC8-4BCA-A788-B1FEDE6BFC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367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996009-DB72-4D5D-8321-6B4DE790D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59D3A9-61AF-474D-A243-D335F42E7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E69E4A-1523-4479-830C-3A7A137F8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B5F18-3A3C-4480-A9DC-39C9C90897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608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300847-1DCD-4DC1-A261-933EF711E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C44D32-FBC2-42D6-9F5A-FCAF75C2E8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B956E6-4189-4D75-898E-BF5C29701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5FB48-9530-41F2-AB61-296D24F1E9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82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0B07A-71D6-466B-BD3C-9D185EEA8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C6549-B760-404F-A3D5-4F1A43850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F100-C75A-46F0-81F9-4F1C81399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2C9E3-A7ED-48CD-A505-DF738F602A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441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8A81C3-3EB1-4F56-ABC9-FE59AB8623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4A0DF-287B-4728-B3D5-A09E4F20A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B18AF-143A-428B-AEBF-94AB3C9CA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49BDB9-C7E9-4D52-B344-227333374C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883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EB27DA-3F41-486E-A14A-B5C92A038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3AF77E-7F15-4FB2-A844-E2523BE07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F3B7973-64E4-46E5-ABD4-6845C946AD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EA272D-05EE-456C-8808-04BDD744CC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9BF5665-0817-45B7-A642-9787290418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838FF74E-C738-4397-8547-3E95A1F4576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テキスト ボックス 3">
            <a:extLst>
              <a:ext uri="{FF2B5EF4-FFF2-40B4-BE49-F238E27FC236}">
                <a16:creationId xmlns:a16="http://schemas.microsoft.com/office/drawing/2014/main" id="{4148E663-0796-4850-A6EF-C4EEE60D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662113"/>
            <a:ext cx="865663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ja-JP"/>
              <a:t>A gap between radiation science and humanity</a:t>
            </a:r>
          </a:p>
          <a:p>
            <a:pPr algn="ctr">
              <a:buFontTx/>
              <a:buNone/>
            </a:pPr>
            <a:r>
              <a:rPr lang="en-US" altLang="ja-JP"/>
              <a:t>Ohtsura Niwa</a:t>
            </a:r>
          </a:p>
          <a:p>
            <a:pPr algn="ctr">
              <a:buFontTx/>
              <a:buNone/>
            </a:pPr>
            <a:r>
              <a:rPr lang="en-US" altLang="ja-JP"/>
              <a:t>Radiation Effects Research Foundation</a:t>
            </a:r>
          </a:p>
        </p:txBody>
      </p:sp>
      <p:sp>
        <p:nvSpPr>
          <p:cNvPr id="2051" name="スライド番号プレースホルダー 1">
            <a:extLst>
              <a:ext uri="{FF2B5EF4-FFF2-40B4-BE49-F238E27FC236}">
                <a16:creationId xmlns:a16="http://schemas.microsoft.com/office/drawing/2014/main" id="{0D559317-3A06-4D12-BAEC-B816F522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B63E2B-F8EE-476C-870B-F34E41BBA5B5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kumimoji="0" lang="en-US" altLang="ja-JP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番号プレースホルダー 1">
            <a:extLst>
              <a:ext uri="{FF2B5EF4-FFF2-40B4-BE49-F238E27FC236}">
                <a16:creationId xmlns:a16="http://schemas.microsoft.com/office/drawing/2014/main" id="{55C5517F-02BA-4792-8950-742D830E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55DBC14-F6A9-460B-BE38-90C44AB74225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kumimoji="0" lang="en-US" altLang="ja-JP" sz="1400"/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1875108F-4F38-40CE-9D14-79349F19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19163"/>
            <a:ext cx="6696075" cy="5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">
            <a:extLst>
              <a:ext uri="{FF2B5EF4-FFF2-40B4-BE49-F238E27FC236}">
                <a16:creationId xmlns:a16="http://schemas.microsoft.com/office/drawing/2014/main" id="{58BCF842-92E6-4482-B737-CC1D0B16F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60350"/>
            <a:ext cx="8269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Dosimetry project of Fukushima High School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番号プレースホルダー 1">
            <a:extLst>
              <a:ext uri="{FF2B5EF4-FFF2-40B4-BE49-F238E27FC236}">
                <a16:creationId xmlns:a16="http://schemas.microsoft.com/office/drawing/2014/main" id="{8EB274AF-8E53-4766-87A5-2BFEAAC9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59EEA8-0EC3-4F66-A9E6-458902698809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kumimoji="0" lang="en-US" altLang="ja-JP" sz="140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D57ED474-372D-4DA5-96AE-E7B7B928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17563"/>
            <a:ext cx="82708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正方形/長方形 3">
            <a:extLst>
              <a:ext uri="{FF2B5EF4-FFF2-40B4-BE49-F238E27FC236}">
                <a16:creationId xmlns:a16="http://schemas.microsoft.com/office/drawing/2014/main" id="{73FF9DB1-FD2A-4A62-821E-68C9C5D7D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17563"/>
            <a:ext cx="7921625" cy="5953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2293" name="テキスト ボックス 5">
            <a:extLst>
              <a:ext uri="{FF2B5EF4-FFF2-40B4-BE49-F238E27FC236}">
                <a16:creationId xmlns:a16="http://schemas.microsoft.com/office/drawing/2014/main" id="{100D5E7A-3A7A-4FC8-A9A3-659D1918C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755650"/>
            <a:ext cx="3830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Individual dose (mSv/year)</a:t>
            </a:r>
            <a:endParaRPr lang="ja-JP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正方形/長方形 1">
            <a:extLst>
              <a:ext uri="{FF2B5EF4-FFF2-40B4-BE49-F238E27FC236}">
                <a16:creationId xmlns:a16="http://schemas.microsoft.com/office/drawing/2014/main" id="{655D20E1-4D68-41CC-B42B-3B90E450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188913"/>
            <a:ext cx="7699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cs typeface="Arial" panose="020B0604020202020204" pitchFamily="34" charset="0"/>
              </a:rPr>
              <a:t>The last thing we should be aware of;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cs typeface="Arial" panose="020B0604020202020204" pitchFamily="34" charset="0"/>
              </a:rPr>
              <a:t>Intrinsic gap between science and people</a:t>
            </a:r>
            <a:endParaRPr lang="ja-JP" altLang="en-US">
              <a:cs typeface="Arial" panose="020B0604020202020204" pitchFamily="34" charset="0"/>
            </a:endParaRPr>
          </a:p>
        </p:txBody>
      </p:sp>
      <p:sp>
        <p:nvSpPr>
          <p:cNvPr id="13315" name="角丸四角形 6">
            <a:extLst>
              <a:ext uri="{FF2B5EF4-FFF2-40B4-BE49-F238E27FC236}">
                <a16:creationId xmlns:a16="http://schemas.microsoft.com/office/drawing/2014/main" id="{7E5E6E0F-9C0E-40EB-9180-0E9EC43A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560513"/>
            <a:ext cx="8208963" cy="296227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Science seeks for generic rules,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  </a:t>
            </a:r>
            <a:r>
              <a:rPr lang="en-US" altLang="ja-JP" sz="28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</a:rPr>
              <a:t>while the public relies on individual rules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Science relies on objective approaches,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  </a:t>
            </a:r>
            <a:r>
              <a:rPr lang="en-US" altLang="ja-JP" sz="28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</a:rPr>
              <a:t>while the public relies on subjective judgements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Science handle risk handled in proportion,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  </a:t>
            </a:r>
            <a:r>
              <a:rPr lang="en-US" altLang="ja-JP" sz="28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</a:rPr>
              <a:t>while the public perceive the risk as all or none</a:t>
            </a:r>
            <a:endParaRPr lang="ja-JP" altLang="en-US" sz="280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13316" name="正方形/長方形 3">
            <a:extLst>
              <a:ext uri="{FF2B5EF4-FFF2-40B4-BE49-F238E27FC236}">
                <a16:creationId xmlns:a16="http://schemas.microsoft.com/office/drawing/2014/main" id="{E873A469-E168-42E8-9C0B-FAB166F9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868863"/>
            <a:ext cx="79930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Scientists should be aware of the gap</a:t>
            </a:r>
          </a:p>
          <a:p>
            <a:pPr algn="l" eaLnBrk="1" hangingPunct="1">
              <a:buFontTx/>
              <a:buChar char="-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The gap is filled by empathy by science side</a:t>
            </a:r>
          </a:p>
          <a:p>
            <a:pPr algn="l" eaLnBrk="1" hangingPunct="1">
              <a:buFontTx/>
              <a:buChar char="-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</a:rPr>
              <a:t>The gap is filled by trust from the public side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1">
            <a:extLst>
              <a:ext uri="{FF2B5EF4-FFF2-40B4-BE49-F238E27FC236}">
                <a16:creationId xmlns:a16="http://schemas.microsoft.com/office/drawing/2014/main" id="{7AE9B87C-AAA5-403C-B754-88EADA6F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908050"/>
            <a:ext cx="72326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正方形/長方形 1">
            <a:extLst>
              <a:ext uri="{FF2B5EF4-FFF2-40B4-BE49-F238E27FC236}">
                <a16:creationId xmlns:a16="http://schemas.microsoft.com/office/drawing/2014/main" id="{99FDC5F8-B63B-41E9-9502-C38105450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5888"/>
            <a:ext cx="77041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ja-JP" sz="2800"/>
              <a:t>Spring in Date city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08592595-4819-4652-BC0C-86C4D2133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91CEDF-24D4-40D6-A06C-57752CAC0582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kumimoji="0" lang="en-US" altLang="ja-JP" sz="1400"/>
          </a:p>
        </p:txBody>
      </p:sp>
      <p:sp>
        <p:nvSpPr>
          <p:cNvPr id="15363" name="Rectangle 6">
            <a:extLst>
              <a:ext uri="{FF2B5EF4-FFF2-40B4-BE49-F238E27FC236}">
                <a16:creationId xmlns:a16="http://schemas.microsoft.com/office/drawing/2014/main" id="{C9936E08-3E90-48CC-83AC-7588FFC38A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668E48-00D8-4DC9-ADE2-D42D05445D21}" type="slidenum">
              <a:rPr lang="ja-JP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1400"/>
          </a:p>
        </p:txBody>
      </p:sp>
      <p:sp>
        <p:nvSpPr>
          <p:cNvPr id="15364" name="スライド番号プレースホルダー 4">
            <a:extLst>
              <a:ext uri="{FF2B5EF4-FFF2-40B4-BE49-F238E27FC236}">
                <a16:creationId xmlns:a16="http://schemas.microsoft.com/office/drawing/2014/main" id="{EB8C3CDE-4027-4D4D-A21D-8549EB6BC653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FBC503-7D65-41AA-881C-741DD23FC4E5}" type="slidenum">
              <a:rPr lang="ja-JP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1400"/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5DC42C50-4F60-4565-909E-DC177F2E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92150"/>
            <a:ext cx="8208963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E700B01-A255-4C9D-81FA-02A1014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888"/>
            <a:ext cx="84963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2800" kern="0" dirty="0"/>
              <a:t>Early </a:t>
            </a:r>
            <a:r>
              <a:rPr lang="en-US" altLang="ja-JP" sz="2800" kern="0"/>
              <a:t>summer in </a:t>
            </a:r>
            <a:r>
              <a:rPr lang="en-US" altLang="ja-JP" sz="2800" kern="0" dirty="0" err="1"/>
              <a:t>Suetsugi</a:t>
            </a:r>
            <a:endParaRPr lang="ja-JP" altLang="en-US" sz="2800" u="sng" kern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1A25D37D-D136-425D-B64F-4D60D22E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65100"/>
            <a:ext cx="813593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algn="l"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defTabSz="7620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ja-JP">
                <a:ea typeface="ＭＳ ゴシック" panose="020B0609070205080204" pitchFamily="49" charset="-128"/>
              </a:rPr>
              <a:t>When the Fukushima accident took place</a:t>
            </a:r>
            <a:endParaRPr lang="ja-JP" altLang="en-US">
              <a:ea typeface="ＭＳ ゴシック" panose="020B0609070205080204" pitchFamily="49" charset="-128"/>
            </a:endParaRPr>
          </a:p>
        </p:txBody>
      </p:sp>
      <p:pic>
        <p:nvPicPr>
          <p:cNvPr id="3075" name="コンテンツ プレースホルダー 3">
            <a:extLst>
              <a:ext uri="{FF2B5EF4-FFF2-40B4-BE49-F238E27FC236}">
                <a16:creationId xmlns:a16="http://schemas.microsoft.com/office/drawing/2014/main" id="{6833A72E-B19B-46C3-8E37-C4931633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849313"/>
            <a:ext cx="31861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テキスト ボックス 6">
            <a:extLst>
              <a:ext uri="{FF2B5EF4-FFF2-40B4-BE49-F238E27FC236}">
                <a16:creationId xmlns:a16="http://schemas.microsoft.com/office/drawing/2014/main" id="{6B2A2295-CD5F-4DA0-9D13-C45DFFF04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3657600"/>
            <a:ext cx="3617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</a:rPr>
              <a:t>March 14, hydrogen explosion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</a:rPr>
              <a:t>of reactor unit 3</a:t>
            </a:r>
            <a:endParaRPr lang="ja-JP" altLang="en-US" sz="2000">
              <a:latin typeface="Arial Unicode MS" pitchFamily="50" charset="-128"/>
              <a:ea typeface="Arial Unicode MS" pitchFamily="50" charset="-128"/>
            </a:endParaRPr>
          </a:p>
        </p:txBody>
      </p:sp>
      <p:pic>
        <p:nvPicPr>
          <p:cNvPr id="3077" name="Picture 3">
            <a:extLst>
              <a:ext uri="{FF2B5EF4-FFF2-40B4-BE49-F238E27FC236}">
                <a16:creationId xmlns:a16="http://schemas.microsoft.com/office/drawing/2014/main" id="{1D3B5189-A508-4F00-88CB-80BC0170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758825"/>
            <a:ext cx="3819525" cy="288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テキスト ボックス 8">
            <a:extLst>
              <a:ext uri="{FF2B5EF4-FFF2-40B4-BE49-F238E27FC236}">
                <a16:creationId xmlns:a16="http://schemas.microsoft.com/office/drawing/2014/main" id="{3C4470D8-9E5E-40CE-9707-07CBD599D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2911475"/>
            <a:ext cx="3619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</a:rPr>
              <a:t>March 12, hydrogen explosion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</a:rPr>
              <a:t>of reactor unit 1</a:t>
            </a:r>
            <a:endParaRPr lang="ja-JP" altLang="en-US" sz="2000">
              <a:latin typeface="Arial Unicode MS" pitchFamily="50" charset="-128"/>
              <a:ea typeface="Arial Unicode MS" pitchFamily="50" charset="-128"/>
            </a:endParaRPr>
          </a:p>
        </p:txBody>
      </p:sp>
      <p:pic>
        <p:nvPicPr>
          <p:cNvPr id="3079" name="Picture 4">
            <a:extLst>
              <a:ext uri="{FF2B5EF4-FFF2-40B4-BE49-F238E27FC236}">
                <a16:creationId xmlns:a16="http://schemas.microsoft.com/office/drawing/2014/main" id="{F9A6C8A4-5AD6-49A6-B4B4-B5CE71778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86200"/>
            <a:ext cx="38322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0" name="正方形/長方形 10">
            <a:extLst>
              <a:ext uri="{FF2B5EF4-FFF2-40B4-BE49-F238E27FC236}">
                <a16:creationId xmlns:a16="http://schemas.microsoft.com/office/drawing/2014/main" id="{935476E1-7F86-4663-97ED-BD81E4BCB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6048375"/>
            <a:ext cx="3486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</a:rPr>
              <a:t>March 14, after the explosion</a:t>
            </a:r>
            <a:endParaRPr lang="ja-JP" altLang="en-US" sz="200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3081" name="テキスト ボックス 11">
            <a:extLst>
              <a:ext uri="{FF2B5EF4-FFF2-40B4-BE49-F238E27FC236}">
                <a16:creationId xmlns:a16="http://schemas.microsoft.com/office/drawing/2014/main" id="{8881D284-A6F1-4B32-945C-9D404FD5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588" y="4652963"/>
            <a:ext cx="4097337" cy="19399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 Unicode MS" pitchFamily="50" charset="-128"/>
                <a:ea typeface="Arial Unicode MS" pitchFamily="50" charset="-128"/>
              </a:rPr>
              <a:t>Many radiation professionals thought that they can help people in Fukushima with their scientific knowledge.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 Unicode MS" pitchFamily="50" charset="-128"/>
                <a:ea typeface="Arial Unicode MS" pitchFamily="50" charset="-128"/>
              </a:rPr>
              <a:t>But we were too naïve!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テキスト ボックス 2">
            <a:extLst>
              <a:ext uri="{FF2B5EF4-FFF2-40B4-BE49-F238E27FC236}">
                <a16:creationId xmlns:a16="http://schemas.microsoft.com/office/drawing/2014/main" id="{7B17D79F-3B09-4F5B-8E63-3F530089E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15888"/>
            <a:ext cx="6229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 Unicode MS" pitchFamily="50" charset="-128"/>
                <a:ea typeface="Arial Unicode MS" pitchFamily="50" charset="-128"/>
              </a:rPr>
              <a:t>Ambient doses in Fukushima</a:t>
            </a:r>
            <a:endParaRPr lang="ja-JP" altLang="en-US">
              <a:latin typeface="Arial Unicode MS" pitchFamily="50" charset="-128"/>
              <a:ea typeface="Arial Unicode MS" pitchFamily="50" charset="-128"/>
            </a:endParaRPr>
          </a:p>
        </p:txBody>
      </p:sp>
      <p:graphicFrame>
        <p:nvGraphicFramePr>
          <p:cNvPr id="5" name="福島県環境放射能測定結果">
            <a:extLst>
              <a:ext uri="{FF2B5EF4-FFF2-40B4-BE49-F238E27FC236}">
                <a16:creationId xmlns:a16="http://schemas.microsoft.com/office/drawing/2014/main" id="{1945EAC6-5302-4D25-A65C-A34B9E808621}"/>
              </a:ext>
            </a:extLst>
          </p:cNvPr>
          <p:cNvGraphicFramePr>
            <a:graphicFrameLocks/>
          </p:cNvGraphicFramePr>
          <p:nvPr/>
        </p:nvGraphicFramePr>
        <p:xfrm>
          <a:off x="35496" y="965230"/>
          <a:ext cx="9078688" cy="581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00" name="テキスト ボックス 6">
            <a:extLst>
              <a:ext uri="{FF2B5EF4-FFF2-40B4-BE49-F238E27FC236}">
                <a16:creationId xmlns:a16="http://schemas.microsoft.com/office/drawing/2014/main" id="{4CA5797F-7DD2-4158-B5A4-CABDD3A06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549275"/>
            <a:ext cx="113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（</a:t>
            </a:r>
            <a:r>
              <a:rPr lang="en-US" altLang="ja-JP" sz="1800" b="1"/>
              <a:t>μSv/hr</a:t>
            </a:r>
            <a:r>
              <a:rPr lang="ja-JP" altLang="en-US" sz="1800" b="1"/>
              <a:t>）</a:t>
            </a:r>
          </a:p>
        </p:txBody>
      </p:sp>
      <p:sp>
        <p:nvSpPr>
          <p:cNvPr id="4101" name="テキスト ボックス 7">
            <a:extLst>
              <a:ext uri="{FF2B5EF4-FFF2-40B4-BE49-F238E27FC236}">
                <a16:creationId xmlns:a16="http://schemas.microsoft.com/office/drawing/2014/main" id="{B9C0431E-1CD3-42B2-99B3-92D86A659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1325" y="6015038"/>
            <a:ext cx="91313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　　</a:t>
            </a:r>
            <a:r>
              <a:rPr lang="en-US" altLang="ja-JP" sz="1800"/>
              <a:t>3/11</a:t>
            </a:r>
            <a:r>
              <a:rPr lang="ja-JP" altLang="en-US" sz="1800"/>
              <a:t>　　　　</a:t>
            </a:r>
            <a:r>
              <a:rPr lang="en-US" altLang="ja-JP" sz="1800"/>
              <a:t>3/15</a:t>
            </a:r>
            <a:r>
              <a:rPr lang="ja-JP" altLang="en-US" sz="1800"/>
              <a:t>　　　　　</a:t>
            </a:r>
            <a:r>
              <a:rPr lang="en-US" altLang="ja-JP" sz="1800"/>
              <a:t>3/19</a:t>
            </a:r>
            <a:r>
              <a:rPr lang="ja-JP" altLang="en-US" sz="1800"/>
              <a:t>　　　　</a:t>
            </a:r>
            <a:r>
              <a:rPr lang="en-US" altLang="ja-JP" sz="1800"/>
              <a:t>3/23</a:t>
            </a:r>
            <a:r>
              <a:rPr lang="ja-JP" altLang="en-US" sz="1800"/>
              <a:t>　　　　　　　　　　　　　　　</a:t>
            </a:r>
            <a:r>
              <a:rPr lang="en-US" altLang="ja-JP" sz="1800"/>
              <a:t>4/1</a:t>
            </a:r>
            <a:r>
              <a:rPr lang="ja-JP" altLang="en-US" sz="1800"/>
              <a:t>　　　　　　　　　　　　 </a:t>
            </a:r>
            <a:r>
              <a:rPr lang="en-US" altLang="ja-JP" sz="1800"/>
              <a:t>4/9</a:t>
            </a:r>
            <a:endParaRPr lang="ja-JP" altLang="en-US" sz="1800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D469769B-7380-4B71-B4B6-B8F46D92F1AE}"/>
              </a:ext>
            </a:extLst>
          </p:cNvPr>
          <p:cNvSpPr/>
          <p:nvPr/>
        </p:nvSpPr>
        <p:spPr>
          <a:xfrm>
            <a:off x="741363" y="1700213"/>
            <a:ext cx="215900" cy="28892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ABFF5A3E-8D15-470D-9B38-9E328CBF94AD}"/>
              </a:ext>
            </a:extLst>
          </p:cNvPr>
          <p:cNvSpPr/>
          <p:nvPr/>
        </p:nvSpPr>
        <p:spPr>
          <a:xfrm>
            <a:off x="1476375" y="1052513"/>
            <a:ext cx="215900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104" name="テキスト ボックス 9">
            <a:extLst>
              <a:ext uri="{FF2B5EF4-FFF2-40B4-BE49-F238E27FC236}">
                <a16:creationId xmlns:a16="http://schemas.microsoft.com/office/drawing/2014/main" id="{8EC9789B-37E6-4EE9-838A-8504D2C07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765175"/>
            <a:ext cx="769938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/>
              <a:t>Iwaki</a:t>
            </a:r>
            <a:endParaRPr lang="ja-JP" altLang="en-US" sz="2000"/>
          </a:p>
        </p:txBody>
      </p:sp>
      <p:sp>
        <p:nvSpPr>
          <p:cNvPr id="4105" name="テキスト ボックス 5">
            <a:extLst>
              <a:ext uri="{FF2B5EF4-FFF2-40B4-BE49-F238E27FC236}">
                <a16:creationId xmlns:a16="http://schemas.microsoft.com/office/drawing/2014/main" id="{0A5ACFF6-6F82-4513-97A8-3DA9A943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1323975"/>
            <a:ext cx="1492250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Minamisoma</a:t>
            </a:r>
            <a:endParaRPr lang="ja-JP" altLang="en-US" sz="1800"/>
          </a:p>
        </p:txBody>
      </p:sp>
      <p:sp>
        <p:nvSpPr>
          <p:cNvPr id="12" name="下矢印 11">
            <a:extLst>
              <a:ext uri="{FF2B5EF4-FFF2-40B4-BE49-F238E27FC236}">
                <a16:creationId xmlns:a16="http://schemas.microsoft.com/office/drawing/2014/main" id="{CD1B4F55-2C0A-454F-B178-A0F770A37EA3}"/>
              </a:ext>
            </a:extLst>
          </p:cNvPr>
          <p:cNvSpPr/>
          <p:nvPr/>
        </p:nvSpPr>
        <p:spPr>
          <a:xfrm>
            <a:off x="2195513" y="2852738"/>
            <a:ext cx="215900" cy="28892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107" name="テキスト ボックス 12">
            <a:extLst>
              <a:ext uri="{FF2B5EF4-FFF2-40B4-BE49-F238E27FC236}">
                <a16:creationId xmlns:a16="http://schemas.microsoft.com/office/drawing/2014/main" id="{E431C538-7F4A-407B-B94A-AB31DEC6C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2413000"/>
            <a:ext cx="1312863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  <a:prstDash val="sysDash"/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Fukushima</a:t>
            </a:r>
            <a:endParaRPr lang="ja-JP" altLang="en-US" sz="1800"/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3486427E-0CE7-43E5-9540-B583052A5D7E}"/>
              </a:ext>
            </a:extLst>
          </p:cNvPr>
          <p:cNvSpPr/>
          <p:nvPr/>
        </p:nvSpPr>
        <p:spPr>
          <a:xfrm>
            <a:off x="2700338" y="1268413"/>
            <a:ext cx="215900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109" name="テキスト ボックス 13">
            <a:extLst>
              <a:ext uri="{FF2B5EF4-FFF2-40B4-BE49-F238E27FC236}">
                <a16:creationId xmlns:a16="http://schemas.microsoft.com/office/drawing/2014/main" id="{E681F9F1-5B76-4F3E-9FA2-FA37FBCDF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820738"/>
            <a:ext cx="685800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Iitate</a:t>
            </a:r>
            <a:endParaRPr lang="ja-JP" alt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テキスト ボックス 1">
            <a:extLst>
              <a:ext uri="{FF2B5EF4-FFF2-40B4-BE49-F238E27FC236}">
                <a16:creationId xmlns:a16="http://schemas.microsoft.com/office/drawing/2014/main" id="{6EE41275-8A7C-4A88-9AFD-507FED59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314325"/>
            <a:ext cx="8812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Dose to the people from the external exposures</a:t>
            </a:r>
          </a:p>
        </p:txBody>
      </p:sp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872F1E96-9C18-4972-8DEA-E32C09D5F318}"/>
              </a:ext>
            </a:extLst>
          </p:cNvPr>
          <p:cNvGraphicFramePr>
            <a:graphicFrameLocks/>
          </p:cNvGraphicFramePr>
          <p:nvPr/>
        </p:nvGraphicFramePr>
        <p:xfrm>
          <a:off x="888898" y="1124680"/>
          <a:ext cx="7427622" cy="509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4" name="テキスト ボックス 4">
            <a:extLst>
              <a:ext uri="{FF2B5EF4-FFF2-40B4-BE49-F238E27FC236}">
                <a16:creationId xmlns:a16="http://schemas.microsoft.com/office/drawing/2014/main" id="{4BE2CDB0-EE51-4710-AAA7-968B08174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6178550"/>
            <a:ext cx="165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/>
              <a:t>mSv/year</a:t>
            </a:r>
            <a:endParaRPr lang="ja-JP" altLang="en-US" sz="2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ー 1">
            <a:extLst>
              <a:ext uri="{FF2B5EF4-FFF2-40B4-BE49-F238E27FC236}">
                <a16:creationId xmlns:a16="http://schemas.microsoft.com/office/drawing/2014/main" id="{A488C0CF-F083-4C1D-952F-9E69E24E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DB90038-BC27-429E-95C6-2044325CF1AB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kumimoji="0" lang="en-US" altLang="ja-JP" sz="1400"/>
          </a:p>
        </p:txBody>
      </p:sp>
      <p:sp>
        <p:nvSpPr>
          <p:cNvPr id="3" name="テキスト ボックス 3">
            <a:extLst>
              <a:ext uri="{FF2B5EF4-FFF2-40B4-BE49-F238E27FC236}">
                <a16:creationId xmlns:a16="http://schemas.microsoft.com/office/drawing/2014/main" id="{C3FA8EE7-B57E-4A38-91BC-F204FD124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11200"/>
            <a:ext cx="8642350" cy="57245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514350" indent="-51435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How my lectures in Fukushima did?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it did badly and met with strong skepticisms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           and distrusts of people</a:t>
            </a:r>
          </a:p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Why?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>
                <a:latin typeface="+mn-lt"/>
              </a:rPr>
              <a:t>　　</a:t>
            </a: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 I was too eager to transfer the scientific 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         knowledge of radiation science, without trying to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         understand the needs of people in Fukushima</a:t>
            </a:r>
          </a:p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ea typeface="+mj-ea"/>
                <a:sym typeface="Wingdings" panose="05000000000000000000" pitchFamily="2" charset="2"/>
              </a:rPr>
              <a:t>         ironically, activists did well since their words  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ea typeface="+mj-ea"/>
                <a:sym typeface="Wingdings" panose="05000000000000000000" pitchFamily="2" charset="2"/>
              </a:rPr>
              <a:t>         were in line with the people’s concern</a:t>
            </a:r>
          </a:p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What should I do?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        I helped ICRP to start Dialogue Seminar and I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        myself moved to Fukushima to live</a:t>
            </a:r>
          </a:p>
        </p:txBody>
      </p:sp>
      <p:sp>
        <p:nvSpPr>
          <p:cNvPr id="6148" name="テキスト ボックス 1">
            <a:extLst>
              <a:ext uri="{FF2B5EF4-FFF2-40B4-BE49-F238E27FC236}">
                <a16:creationId xmlns:a16="http://schemas.microsoft.com/office/drawing/2014/main" id="{73AE9061-54B9-4314-BC03-FA618B04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-26988"/>
            <a:ext cx="6767512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Experience of my side in Fukushima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C6E1CF18-FF70-4BBE-BDEC-E82EF5DEA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0D7F5A-99F6-4177-8438-9FD290B1B2EE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kumimoji="0" lang="en-US" altLang="ja-JP" sz="1400"/>
          </a:p>
        </p:txBody>
      </p:sp>
      <p:pic>
        <p:nvPicPr>
          <p:cNvPr id="7171" name="Picture 3" descr="DSCN2183">
            <a:extLst>
              <a:ext uri="{FF2B5EF4-FFF2-40B4-BE49-F238E27FC236}">
                <a16:creationId xmlns:a16="http://schemas.microsoft.com/office/drawing/2014/main" id="{C8CCE7DC-6ACC-4ED4-92B8-79DC45F8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3950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5417DABE-DC09-4AB6-B2DE-56E6C3EE0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115888"/>
            <a:ext cx="7521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>
                <a:latin typeface="Arial Unicode MS" pitchFamily="50" charset="-128"/>
                <a:ea typeface="Arial Unicode MS" pitchFamily="50" charset="-128"/>
              </a:rPr>
              <a:t>ICRP’s action: Dialogue Seminar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 Unicode MS" pitchFamily="50" charset="-128"/>
                <a:ea typeface="Arial Unicode MS" pitchFamily="50" charset="-128"/>
              </a:rPr>
              <a:t>19 times since November 2011</a:t>
            </a:r>
            <a:endParaRPr lang="ja-JP" altLang="en-US" sz="1800">
              <a:latin typeface="Arial Unicode MS" pitchFamily="50" charset="-128"/>
              <a:ea typeface="Arial Unicode MS" pitchFamily="50" charset="-128"/>
            </a:endParaRPr>
          </a:p>
        </p:txBody>
      </p:sp>
      <p:pic>
        <p:nvPicPr>
          <p:cNvPr id="7173" name="Picture 5" descr="DSCN2185">
            <a:extLst>
              <a:ext uri="{FF2B5EF4-FFF2-40B4-BE49-F238E27FC236}">
                <a16:creationId xmlns:a16="http://schemas.microsoft.com/office/drawing/2014/main" id="{87D16603-66C2-4427-9FFD-AFC9D4B6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411538"/>
            <a:ext cx="453548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3CE477CB-4C24-4129-8334-E6D707E8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981075"/>
            <a:ext cx="4146550" cy="23082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 Unicode MS" pitchFamily="50" charset="-128"/>
                <a:ea typeface="Arial Unicode MS" pitchFamily="50" charset="-128"/>
              </a:rPr>
              <a:t>Listening to people on a range of subjects; living in the affected lands, food, education, return or not, culture &amp; heritage, Iitate,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 Unicode MS" pitchFamily="50" charset="-128"/>
                <a:ea typeface="Arial Unicode MS" pitchFamily="50" charset="-128"/>
              </a:rPr>
              <a:t>Minamisoma, radiation dose,</a:t>
            </a:r>
            <a:endParaRPr lang="ja-JP" altLang="en-US" sz="2400">
              <a:latin typeface="Arial Unicode MS" pitchFamily="50" charset="-128"/>
              <a:ea typeface="Arial Unicode MS" pitchFamily="50" charset="-128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正方形/長方形 1">
            <a:extLst>
              <a:ext uri="{FF2B5EF4-FFF2-40B4-BE49-F238E27FC236}">
                <a16:creationId xmlns:a16="http://schemas.microsoft.com/office/drawing/2014/main" id="{B4F0C697-7D53-4915-BFBA-C96853F16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115888"/>
            <a:ext cx="9217026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ja-JP"/>
              <a:t>You are the main player of your daily life</a:t>
            </a:r>
          </a:p>
        </p:txBody>
      </p:sp>
      <p:sp>
        <p:nvSpPr>
          <p:cNvPr id="8195" name="円/楕円 82">
            <a:extLst>
              <a:ext uri="{FF2B5EF4-FFF2-40B4-BE49-F238E27FC236}">
                <a16:creationId xmlns:a16="http://schemas.microsoft.com/office/drawing/2014/main" id="{614B94AC-5EA1-4606-8EDB-5EE1181EB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424863" cy="5899150"/>
          </a:xfrm>
          <a:prstGeom prst="ellipse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2" name="円/楕円 2">
            <a:extLst>
              <a:ext uri="{FF2B5EF4-FFF2-40B4-BE49-F238E27FC236}">
                <a16:creationId xmlns:a16="http://schemas.microsoft.com/office/drawing/2014/main" id="{B7854ECC-65E2-4A80-B4BC-F161CCB3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3074988"/>
            <a:ext cx="1944688" cy="6477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/>
              <a:t>You</a:t>
            </a:r>
            <a:endParaRPr lang="ja-JP" altLang="en-US" sz="2800" dirty="0"/>
          </a:p>
        </p:txBody>
      </p:sp>
      <p:sp>
        <p:nvSpPr>
          <p:cNvPr id="8197" name="円/楕円 3">
            <a:extLst>
              <a:ext uri="{FF2B5EF4-FFF2-40B4-BE49-F238E27FC236}">
                <a16:creationId xmlns:a16="http://schemas.microsoft.com/office/drawing/2014/main" id="{5B9E6853-D646-4273-8516-B8E96D1E6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75" y="2708275"/>
            <a:ext cx="1728788" cy="571500"/>
          </a:xfrm>
          <a:prstGeom prst="ellipse">
            <a:avLst/>
          </a:prstGeom>
          <a:solidFill>
            <a:srgbClr val="CBE6B8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child</a:t>
            </a:r>
            <a:endParaRPr lang="ja-JP" altLang="en-US" sz="1800"/>
          </a:p>
        </p:txBody>
      </p:sp>
      <p:sp>
        <p:nvSpPr>
          <p:cNvPr id="8198" name="円/楕円 4">
            <a:extLst>
              <a:ext uri="{FF2B5EF4-FFF2-40B4-BE49-F238E27FC236}">
                <a16:creationId xmlns:a16="http://schemas.microsoft.com/office/drawing/2014/main" id="{851C3BB8-6C67-4140-804B-A27B9F42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3486150"/>
            <a:ext cx="1439863" cy="431800"/>
          </a:xfrm>
          <a:prstGeom prst="ellipse">
            <a:avLst/>
          </a:prstGeom>
          <a:solidFill>
            <a:srgbClr val="BBE3D9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partner</a:t>
            </a:r>
            <a:endParaRPr lang="ja-JP" altLang="en-US" sz="1800"/>
          </a:p>
        </p:txBody>
      </p:sp>
      <p:sp>
        <p:nvSpPr>
          <p:cNvPr id="8199" name="円/楕円 6">
            <a:extLst>
              <a:ext uri="{FF2B5EF4-FFF2-40B4-BE49-F238E27FC236}">
                <a16:creationId xmlns:a16="http://schemas.microsoft.com/office/drawing/2014/main" id="{738F3625-6785-4789-B594-2ADA2E980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37063"/>
            <a:ext cx="1152525" cy="504825"/>
          </a:xfrm>
          <a:prstGeom prst="ellipse">
            <a:avLst/>
          </a:prstGeom>
          <a:solidFill>
            <a:srgbClr val="D2D9C5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friend</a:t>
            </a:r>
            <a:endParaRPr lang="ja-JP" altLang="en-US" sz="1800"/>
          </a:p>
        </p:txBody>
      </p:sp>
      <p:sp>
        <p:nvSpPr>
          <p:cNvPr id="8200" name="円/楕円 7">
            <a:extLst>
              <a:ext uri="{FF2B5EF4-FFF2-40B4-BE49-F238E27FC236}">
                <a16:creationId xmlns:a16="http://schemas.microsoft.com/office/drawing/2014/main" id="{8CB62DAC-BE8E-4D8D-BD0D-CE86FC980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75" y="4076700"/>
            <a:ext cx="1152525" cy="504825"/>
          </a:xfrm>
          <a:prstGeom prst="ellipse">
            <a:avLst/>
          </a:prstGeom>
          <a:solidFill>
            <a:srgbClr val="D6CCC8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friend</a:t>
            </a:r>
            <a:endParaRPr lang="ja-JP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7" name="二等辺三角形 8">
            <a:extLst>
              <a:ext uri="{FF2B5EF4-FFF2-40B4-BE49-F238E27FC236}">
                <a16:creationId xmlns:a16="http://schemas.microsoft.com/office/drawing/2014/main" id="{0BF14126-62CE-4A44-A5E9-9C6026BD5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1557338"/>
            <a:ext cx="2070100" cy="714375"/>
          </a:xfrm>
          <a:prstGeom prst="triangle">
            <a:avLst>
              <a:gd name="adj" fmla="val 50000"/>
            </a:avLst>
          </a:prstGeom>
          <a:solidFill>
            <a:schemeClr val="bg1">
              <a:lumMod val="40000"/>
              <a:lumOff val="60000"/>
            </a:schemeClr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dirty="0"/>
              <a:t>house</a:t>
            </a:r>
            <a:endParaRPr lang="ja-JP" altLang="en-US" sz="2400" dirty="0"/>
          </a:p>
        </p:txBody>
      </p:sp>
      <p:sp>
        <p:nvSpPr>
          <p:cNvPr id="8202" name="二等辺三角形 9">
            <a:extLst>
              <a:ext uri="{FF2B5EF4-FFF2-40B4-BE49-F238E27FC236}">
                <a16:creationId xmlns:a16="http://schemas.microsoft.com/office/drawing/2014/main" id="{D3473BDE-6EAA-43DB-9CF1-98BE56431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2636838"/>
            <a:ext cx="2119312" cy="1214437"/>
          </a:xfrm>
          <a:prstGeom prst="triangle">
            <a:avLst>
              <a:gd name="adj" fmla="val 50000"/>
            </a:avLst>
          </a:prstGeom>
          <a:solidFill>
            <a:srgbClr val="D6CCC8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Working place</a:t>
            </a:r>
            <a:endParaRPr lang="ja-JP" altLang="en-US" sz="1800"/>
          </a:p>
        </p:txBody>
      </p:sp>
      <p:cxnSp>
        <p:nvCxnSpPr>
          <p:cNvPr id="8203" name="直線コネクタ 11">
            <a:extLst>
              <a:ext uri="{FF2B5EF4-FFF2-40B4-BE49-F238E27FC236}">
                <a16:creationId xmlns:a16="http://schemas.microsoft.com/office/drawing/2014/main" id="{A1D7436F-C5AD-454F-8550-8BE945080EBF}"/>
              </a:ext>
            </a:extLst>
          </p:cNvPr>
          <p:cNvCxnSpPr>
            <a:cxnSpLocks noChangeShapeType="1"/>
            <a:stCxn id="8197" idx="6"/>
            <a:endCxn id="72" idx="1"/>
          </p:cNvCxnSpPr>
          <p:nvPr/>
        </p:nvCxnSpPr>
        <p:spPr bwMode="auto">
          <a:xfrm>
            <a:off x="3243263" y="2994025"/>
            <a:ext cx="641350" cy="176213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4" name="直線コネクタ 13">
            <a:extLst>
              <a:ext uri="{FF2B5EF4-FFF2-40B4-BE49-F238E27FC236}">
                <a16:creationId xmlns:a16="http://schemas.microsoft.com/office/drawing/2014/main" id="{2C439F12-6B34-4940-9904-D7970612C2AE}"/>
              </a:ext>
            </a:extLst>
          </p:cNvPr>
          <p:cNvCxnSpPr>
            <a:cxnSpLocks noChangeShapeType="1"/>
            <a:stCxn id="8198" idx="6"/>
          </p:cNvCxnSpPr>
          <p:nvPr/>
        </p:nvCxnSpPr>
        <p:spPr bwMode="auto">
          <a:xfrm flipV="1">
            <a:off x="3170238" y="3511550"/>
            <a:ext cx="398462" cy="190500"/>
          </a:xfrm>
          <a:prstGeom prst="line">
            <a:avLst/>
          </a:prstGeom>
          <a:noFill/>
          <a:ln w="5715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5" name="直線コネクタ 25">
            <a:extLst>
              <a:ext uri="{FF2B5EF4-FFF2-40B4-BE49-F238E27FC236}">
                <a16:creationId xmlns:a16="http://schemas.microsoft.com/office/drawing/2014/main" id="{24BE8937-9565-4F76-8FA8-A16E6C610EE1}"/>
              </a:ext>
            </a:extLst>
          </p:cNvPr>
          <p:cNvCxnSpPr>
            <a:cxnSpLocks noChangeShapeType="1"/>
            <a:stCxn id="72" idx="4"/>
            <a:endCxn id="8199" idx="0"/>
          </p:cNvCxnSpPr>
          <p:nvPr/>
        </p:nvCxnSpPr>
        <p:spPr bwMode="auto">
          <a:xfrm>
            <a:off x="4572000" y="3722688"/>
            <a:ext cx="42863" cy="71437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6" name="直線コネクタ 26">
            <a:extLst>
              <a:ext uri="{FF2B5EF4-FFF2-40B4-BE49-F238E27FC236}">
                <a16:creationId xmlns:a16="http://schemas.microsoft.com/office/drawing/2014/main" id="{68E54D7B-370E-4286-A105-255CA70C63C4}"/>
              </a:ext>
            </a:extLst>
          </p:cNvPr>
          <p:cNvCxnSpPr>
            <a:cxnSpLocks noChangeShapeType="1"/>
            <a:endCxn id="8200" idx="1"/>
          </p:cNvCxnSpPr>
          <p:nvPr/>
        </p:nvCxnSpPr>
        <p:spPr bwMode="auto">
          <a:xfrm>
            <a:off x="5100638" y="3722688"/>
            <a:ext cx="457200" cy="428625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7" name="直線コネクタ 29">
            <a:extLst>
              <a:ext uri="{FF2B5EF4-FFF2-40B4-BE49-F238E27FC236}">
                <a16:creationId xmlns:a16="http://schemas.microsoft.com/office/drawing/2014/main" id="{EC497B57-B7A8-4C8A-8C7F-341E0246E74A}"/>
              </a:ext>
            </a:extLst>
          </p:cNvPr>
          <p:cNvCxnSpPr>
            <a:cxnSpLocks noChangeShapeType="1"/>
            <a:endCxn id="8214" idx="1"/>
          </p:cNvCxnSpPr>
          <p:nvPr/>
        </p:nvCxnSpPr>
        <p:spPr bwMode="auto">
          <a:xfrm>
            <a:off x="5286375" y="3617913"/>
            <a:ext cx="1965325" cy="75247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8" name="直線コネクタ 32">
            <a:extLst>
              <a:ext uri="{FF2B5EF4-FFF2-40B4-BE49-F238E27FC236}">
                <a16:creationId xmlns:a16="http://schemas.microsoft.com/office/drawing/2014/main" id="{AA752617-F281-4AB4-9BC0-FBFE2FF7E698}"/>
              </a:ext>
            </a:extLst>
          </p:cNvPr>
          <p:cNvCxnSpPr>
            <a:cxnSpLocks noChangeShapeType="1"/>
            <a:stCxn id="72" idx="0"/>
          </p:cNvCxnSpPr>
          <p:nvPr/>
        </p:nvCxnSpPr>
        <p:spPr bwMode="auto">
          <a:xfrm flipV="1">
            <a:off x="4572000" y="2271713"/>
            <a:ext cx="42863" cy="803275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9" name="フローチャート : 結合子 39">
            <a:extLst>
              <a:ext uri="{FF2B5EF4-FFF2-40B4-BE49-F238E27FC236}">
                <a16:creationId xmlns:a16="http://schemas.microsoft.com/office/drawing/2014/main" id="{DB06502B-0AE0-4840-82B3-B50CC094C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1760538"/>
            <a:ext cx="323850" cy="220662"/>
          </a:xfrm>
          <a:prstGeom prst="flowChartConnector">
            <a:avLst/>
          </a:prstGeom>
          <a:solidFill>
            <a:srgbClr val="DDDDDD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8210" name="フローチャート : 結合子 40">
            <a:extLst>
              <a:ext uri="{FF2B5EF4-FFF2-40B4-BE49-F238E27FC236}">
                <a16:creationId xmlns:a16="http://schemas.microsoft.com/office/drawing/2014/main" id="{B7F4791E-6FB0-4F50-B42C-D7920184C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844675"/>
            <a:ext cx="323850" cy="220663"/>
          </a:xfrm>
          <a:prstGeom prst="flowChartConnector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8211" name="フローチャート : 結合子 41">
            <a:extLst>
              <a:ext uri="{FF2B5EF4-FFF2-40B4-BE49-F238E27FC236}">
                <a16:creationId xmlns:a16="http://schemas.microsoft.com/office/drawing/2014/main" id="{50B9A5E5-56F1-4F7E-8CA9-ABBFDDE1A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2382838"/>
            <a:ext cx="842963" cy="517525"/>
          </a:xfrm>
          <a:prstGeom prst="flowChartConnector">
            <a:avLst/>
          </a:prstGeom>
          <a:solidFill>
            <a:srgbClr val="92D050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cat</a:t>
            </a:r>
            <a:endParaRPr lang="ja-JP" altLang="en-US" sz="1800"/>
          </a:p>
        </p:txBody>
      </p:sp>
      <p:sp>
        <p:nvSpPr>
          <p:cNvPr id="8212" name="フローチャート : 結合子 42">
            <a:extLst>
              <a:ext uri="{FF2B5EF4-FFF2-40B4-BE49-F238E27FC236}">
                <a16:creationId xmlns:a16="http://schemas.microsoft.com/office/drawing/2014/main" id="{147397E1-DE0D-4A33-87DD-B21AA741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2914650"/>
            <a:ext cx="846138" cy="484188"/>
          </a:xfrm>
          <a:prstGeom prst="flowChartConnector">
            <a:avLst/>
          </a:prstGeom>
          <a:solidFill>
            <a:srgbClr val="00B0F0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dog</a:t>
            </a:r>
            <a:endParaRPr lang="ja-JP" altLang="en-US" sz="1800"/>
          </a:p>
        </p:txBody>
      </p:sp>
      <p:sp>
        <p:nvSpPr>
          <p:cNvPr id="8213" name="フローチャート : 結合子 43">
            <a:extLst>
              <a:ext uri="{FF2B5EF4-FFF2-40B4-BE49-F238E27FC236}">
                <a16:creationId xmlns:a16="http://schemas.microsoft.com/office/drawing/2014/main" id="{B79938ED-06FC-4D69-887F-54B0364A2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8" y="1760538"/>
            <a:ext cx="323850" cy="220662"/>
          </a:xfrm>
          <a:prstGeom prst="flowChartConnector">
            <a:avLst/>
          </a:prstGeom>
          <a:solidFill>
            <a:schemeClr val="accent1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8214" name="フローチャート : 結合子 44">
            <a:extLst>
              <a:ext uri="{FF2B5EF4-FFF2-40B4-BE49-F238E27FC236}">
                <a16:creationId xmlns:a16="http://schemas.microsoft.com/office/drawing/2014/main" id="{ECBF0C3E-ED7D-4C4F-AA88-4974D4026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4291013"/>
            <a:ext cx="785812" cy="544512"/>
          </a:xfrm>
          <a:prstGeom prst="flowChartConnector">
            <a:avLst/>
          </a:prstGeom>
          <a:solidFill>
            <a:srgbClr val="CC66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8215" name="フローチャート : 結合子 45">
            <a:extLst>
              <a:ext uri="{FF2B5EF4-FFF2-40B4-BE49-F238E27FC236}">
                <a16:creationId xmlns:a16="http://schemas.microsoft.com/office/drawing/2014/main" id="{12570940-B56A-4EDA-AB36-64F9D2FD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5229225"/>
            <a:ext cx="323850" cy="220663"/>
          </a:xfrm>
          <a:prstGeom prst="flowChartConnector">
            <a:avLst/>
          </a:prstGeom>
          <a:solidFill>
            <a:srgbClr val="FFFF00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8216" name="正方形/長方形 46">
            <a:extLst>
              <a:ext uri="{FF2B5EF4-FFF2-40B4-BE49-F238E27FC236}">
                <a16:creationId xmlns:a16="http://schemas.microsoft.com/office/drawing/2014/main" id="{23DBD9EF-F138-4434-AAFD-12E8A9E36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1484313"/>
            <a:ext cx="433387" cy="276225"/>
          </a:xfrm>
          <a:prstGeom prst="rect">
            <a:avLst/>
          </a:prstGeom>
          <a:solidFill>
            <a:srgbClr val="66FF99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chemeClr val="bg2"/>
              </a:solidFill>
            </a:endParaRPr>
          </a:p>
        </p:txBody>
      </p:sp>
      <p:cxnSp>
        <p:nvCxnSpPr>
          <p:cNvPr id="8217" name="直線コネクタ 49">
            <a:extLst>
              <a:ext uri="{FF2B5EF4-FFF2-40B4-BE49-F238E27FC236}">
                <a16:creationId xmlns:a16="http://schemas.microsoft.com/office/drawing/2014/main" id="{BDE11EA9-4C9F-4E9C-8D09-A6D39E46D51B}"/>
              </a:ext>
            </a:extLst>
          </p:cNvPr>
          <p:cNvCxnSpPr>
            <a:cxnSpLocks noChangeShapeType="1"/>
            <a:stCxn id="8209" idx="4"/>
          </p:cNvCxnSpPr>
          <p:nvPr/>
        </p:nvCxnSpPr>
        <p:spPr bwMode="auto">
          <a:xfrm flipH="1">
            <a:off x="4899025" y="1981200"/>
            <a:ext cx="863600" cy="1093788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直線コネクタ 51">
            <a:extLst>
              <a:ext uri="{FF2B5EF4-FFF2-40B4-BE49-F238E27FC236}">
                <a16:creationId xmlns:a16="http://schemas.microsoft.com/office/drawing/2014/main" id="{1FDB5C82-8D4B-42AA-BF46-ABDC4F65A648}"/>
              </a:ext>
            </a:extLst>
          </p:cNvPr>
          <p:cNvCxnSpPr>
            <a:cxnSpLocks noChangeShapeType="1"/>
            <a:stCxn id="8210" idx="2"/>
          </p:cNvCxnSpPr>
          <p:nvPr/>
        </p:nvCxnSpPr>
        <p:spPr bwMode="auto">
          <a:xfrm flipH="1">
            <a:off x="5170488" y="1955800"/>
            <a:ext cx="1992312" cy="1147763"/>
          </a:xfrm>
          <a:prstGeom prst="line">
            <a:avLst/>
          </a:prstGeom>
          <a:noFill/>
          <a:ln w="9525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9" name="直線コネクタ 53">
            <a:extLst>
              <a:ext uri="{FF2B5EF4-FFF2-40B4-BE49-F238E27FC236}">
                <a16:creationId xmlns:a16="http://schemas.microsoft.com/office/drawing/2014/main" id="{7326FAD1-2413-4A53-B3C2-369478FCB736}"/>
              </a:ext>
            </a:extLst>
          </p:cNvPr>
          <p:cNvCxnSpPr>
            <a:cxnSpLocks noChangeShapeType="1"/>
            <a:stCxn id="72" idx="7"/>
            <a:endCxn id="8211" idx="3"/>
          </p:cNvCxnSpPr>
          <p:nvPr/>
        </p:nvCxnSpPr>
        <p:spPr bwMode="auto">
          <a:xfrm flipV="1">
            <a:off x="5260975" y="2824163"/>
            <a:ext cx="1250950" cy="34607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0" name="直線コネクタ 57">
            <a:extLst>
              <a:ext uri="{FF2B5EF4-FFF2-40B4-BE49-F238E27FC236}">
                <a16:creationId xmlns:a16="http://schemas.microsoft.com/office/drawing/2014/main" id="{234DA94E-64AF-4863-B3B4-03B7FEDCBF25}"/>
              </a:ext>
            </a:extLst>
          </p:cNvPr>
          <p:cNvCxnSpPr>
            <a:cxnSpLocks noChangeShapeType="1"/>
            <a:endCxn id="8212" idx="3"/>
          </p:cNvCxnSpPr>
          <p:nvPr/>
        </p:nvCxnSpPr>
        <p:spPr bwMode="auto">
          <a:xfrm>
            <a:off x="5524500" y="3279775"/>
            <a:ext cx="593725" cy="4762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1" name="直線コネクタ 68">
            <a:extLst>
              <a:ext uri="{FF2B5EF4-FFF2-40B4-BE49-F238E27FC236}">
                <a16:creationId xmlns:a16="http://schemas.microsoft.com/office/drawing/2014/main" id="{A4CEECC1-D2E2-4465-8B8C-05137A8687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63775" y="3632200"/>
            <a:ext cx="1589088" cy="1597025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2" name="直線コネクタ 70">
            <a:extLst>
              <a:ext uri="{FF2B5EF4-FFF2-40B4-BE49-F238E27FC236}">
                <a16:creationId xmlns:a16="http://schemas.microsoft.com/office/drawing/2014/main" id="{6376846C-4F32-4258-89EC-4887428050B1}"/>
              </a:ext>
            </a:extLst>
          </p:cNvPr>
          <p:cNvCxnSpPr>
            <a:cxnSpLocks noChangeShapeType="1"/>
            <a:endCxn id="8213" idx="4"/>
          </p:cNvCxnSpPr>
          <p:nvPr/>
        </p:nvCxnSpPr>
        <p:spPr bwMode="auto">
          <a:xfrm flipH="1" flipV="1">
            <a:off x="3408363" y="1981200"/>
            <a:ext cx="623887" cy="1093788"/>
          </a:xfrm>
          <a:prstGeom prst="lin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3" name="直線コネクタ 73">
            <a:extLst>
              <a:ext uri="{FF2B5EF4-FFF2-40B4-BE49-F238E27FC236}">
                <a16:creationId xmlns:a16="http://schemas.microsoft.com/office/drawing/2014/main" id="{6DFE258B-C975-43C9-8FDE-D76607C4F40B}"/>
              </a:ext>
            </a:extLst>
          </p:cNvPr>
          <p:cNvCxnSpPr>
            <a:cxnSpLocks noChangeShapeType="1"/>
            <a:stCxn id="72" idx="1"/>
          </p:cNvCxnSpPr>
          <p:nvPr/>
        </p:nvCxnSpPr>
        <p:spPr bwMode="auto">
          <a:xfrm flipH="1" flipV="1">
            <a:off x="2520950" y="1690688"/>
            <a:ext cx="1363663" cy="1479550"/>
          </a:xfrm>
          <a:prstGeom prst="line">
            <a:avLst/>
          </a:prstGeom>
          <a:noFill/>
          <a:ln w="9525" algn="ctr">
            <a:solidFill>
              <a:schemeClr val="bg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4" name="直線コネクタ 75">
            <a:extLst>
              <a:ext uri="{FF2B5EF4-FFF2-40B4-BE49-F238E27FC236}">
                <a16:creationId xmlns:a16="http://schemas.microsoft.com/office/drawing/2014/main" id="{6B6F42C5-0723-4577-A2B9-F5076539A0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33725" y="3722688"/>
            <a:ext cx="1114425" cy="1651000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5" name="直線コネクタ 78">
            <a:extLst>
              <a:ext uri="{FF2B5EF4-FFF2-40B4-BE49-F238E27FC236}">
                <a16:creationId xmlns:a16="http://schemas.microsoft.com/office/drawing/2014/main" id="{1EFECEB0-6EF1-4F1E-98F8-5CCF1478CC57}"/>
              </a:ext>
            </a:extLst>
          </p:cNvPr>
          <p:cNvCxnSpPr>
            <a:cxnSpLocks noChangeShapeType="1"/>
            <a:stCxn id="72" idx="6"/>
            <a:endCxn id="8202" idx="2"/>
          </p:cNvCxnSpPr>
          <p:nvPr/>
        </p:nvCxnSpPr>
        <p:spPr bwMode="auto">
          <a:xfrm>
            <a:off x="5545138" y="3398838"/>
            <a:ext cx="971550" cy="452437"/>
          </a:xfrm>
          <a:prstGeom prst="line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26" name="テキスト ボックス 85">
            <a:extLst>
              <a:ext uri="{FF2B5EF4-FFF2-40B4-BE49-F238E27FC236}">
                <a16:creationId xmlns:a16="http://schemas.microsoft.com/office/drawing/2014/main" id="{972A5708-F933-4B9F-BD3E-9752EBEFA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5229225"/>
            <a:ext cx="3743325" cy="523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/>
              <a:t>Your daily life</a:t>
            </a:r>
            <a:endParaRPr lang="ja-JP" altLang="en-US" sz="2800"/>
          </a:p>
        </p:txBody>
      </p:sp>
      <p:sp>
        <p:nvSpPr>
          <p:cNvPr id="8227" name="円/楕円 4">
            <a:extLst>
              <a:ext uri="{FF2B5EF4-FFF2-40B4-BE49-F238E27FC236}">
                <a16:creationId xmlns:a16="http://schemas.microsoft.com/office/drawing/2014/main" id="{B769C74E-480C-4BCE-9570-2D35605EF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4076700"/>
            <a:ext cx="1439863" cy="431800"/>
          </a:xfrm>
          <a:prstGeom prst="ellipse">
            <a:avLst/>
          </a:prstGeom>
          <a:solidFill>
            <a:srgbClr val="BBE3D9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parent</a:t>
            </a:r>
            <a:endParaRPr lang="ja-JP" altLang="en-US" sz="1800"/>
          </a:p>
        </p:txBody>
      </p:sp>
      <p:cxnSp>
        <p:nvCxnSpPr>
          <p:cNvPr id="8228" name="直線コネクタ 13">
            <a:extLst>
              <a:ext uri="{FF2B5EF4-FFF2-40B4-BE49-F238E27FC236}">
                <a16:creationId xmlns:a16="http://schemas.microsoft.com/office/drawing/2014/main" id="{C8CB42EB-1CCD-44C4-8A81-9E593B129E56}"/>
              </a:ext>
            </a:extLst>
          </p:cNvPr>
          <p:cNvCxnSpPr>
            <a:cxnSpLocks noChangeShapeType="1"/>
            <a:stCxn id="8227" idx="6"/>
          </p:cNvCxnSpPr>
          <p:nvPr/>
        </p:nvCxnSpPr>
        <p:spPr bwMode="auto">
          <a:xfrm flipV="1">
            <a:off x="2808288" y="3606800"/>
            <a:ext cx="831850" cy="685800"/>
          </a:xfrm>
          <a:prstGeom prst="lin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29" name="正方形/長方形 47">
            <a:extLst>
              <a:ext uri="{FF2B5EF4-FFF2-40B4-BE49-F238E27FC236}">
                <a16:creationId xmlns:a16="http://schemas.microsoft.com/office/drawing/2014/main" id="{96B13973-5A99-41E6-B96B-99E9C8F2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5373688"/>
            <a:ext cx="1943100" cy="647700"/>
          </a:xfrm>
          <a:prstGeom prst="rect">
            <a:avLst/>
          </a:prstGeom>
          <a:solidFill>
            <a:srgbClr val="66FFCC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environment</a:t>
            </a:r>
            <a:endParaRPr lang="ja-JP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正方形/長方形 1">
            <a:extLst>
              <a:ext uri="{FF2B5EF4-FFF2-40B4-BE49-F238E27FC236}">
                <a16:creationId xmlns:a16="http://schemas.microsoft.com/office/drawing/2014/main" id="{839BB7D7-20FD-4F06-9E02-0C21EECA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15888"/>
            <a:ext cx="86677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ja-JP"/>
              <a:t>Radiation becomes the main player of your life</a:t>
            </a:r>
          </a:p>
        </p:txBody>
      </p:sp>
      <p:sp>
        <p:nvSpPr>
          <p:cNvPr id="34849" name="円/楕円 82">
            <a:extLst>
              <a:ext uri="{FF2B5EF4-FFF2-40B4-BE49-F238E27FC236}">
                <a16:creationId xmlns:a16="http://schemas.microsoft.com/office/drawing/2014/main" id="{837AAD64-85E7-4ABF-BA79-956725780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773113"/>
            <a:ext cx="8424862" cy="58991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xtLst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ja-JP" altLang="en-US" sz="1800">
              <a:solidFill>
                <a:schemeClr val="bg2"/>
              </a:solidFill>
            </a:endParaRPr>
          </a:p>
        </p:txBody>
      </p:sp>
      <p:sp>
        <p:nvSpPr>
          <p:cNvPr id="38" name="円/楕円 2">
            <a:extLst>
              <a:ext uri="{FF2B5EF4-FFF2-40B4-BE49-F238E27FC236}">
                <a16:creationId xmlns:a16="http://schemas.microsoft.com/office/drawing/2014/main" id="{C4F5084A-ADCC-4C69-B537-B526352E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3074988"/>
            <a:ext cx="1944687" cy="6477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b="1" dirty="0">
                <a:solidFill>
                  <a:schemeClr val="bg1"/>
                </a:solidFill>
              </a:rPr>
              <a:t>You</a:t>
            </a:r>
            <a:endParaRPr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9221" name="円/楕円 3">
            <a:extLst>
              <a:ext uri="{FF2B5EF4-FFF2-40B4-BE49-F238E27FC236}">
                <a16:creationId xmlns:a16="http://schemas.microsoft.com/office/drawing/2014/main" id="{3E383B34-E5A5-4DCE-BC19-F87374EA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708275"/>
            <a:ext cx="1728787" cy="571500"/>
          </a:xfrm>
          <a:prstGeom prst="ellipse">
            <a:avLst/>
          </a:prstGeom>
          <a:solidFill>
            <a:srgbClr val="CBE6B8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child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9222" name="円/楕円 4">
            <a:extLst>
              <a:ext uri="{FF2B5EF4-FFF2-40B4-BE49-F238E27FC236}">
                <a16:creationId xmlns:a16="http://schemas.microsoft.com/office/drawing/2014/main" id="{592FEB30-789D-444F-A77D-6ED241888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3486150"/>
            <a:ext cx="1439862" cy="431800"/>
          </a:xfrm>
          <a:prstGeom prst="ellipse">
            <a:avLst/>
          </a:prstGeom>
          <a:solidFill>
            <a:srgbClr val="BBE3D9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partner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9223" name="円/楕円 6">
            <a:extLst>
              <a:ext uri="{FF2B5EF4-FFF2-40B4-BE49-F238E27FC236}">
                <a16:creationId xmlns:a16="http://schemas.microsoft.com/office/drawing/2014/main" id="{641CEB15-8D24-46C1-B746-3545461A3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4437063"/>
            <a:ext cx="1152525" cy="504825"/>
          </a:xfrm>
          <a:prstGeom prst="ellipse">
            <a:avLst/>
          </a:prstGeom>
          <a:solidFill>
            <a:srgbClr val="D2D9C5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friend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9224" name="円/楕円 7">
            <a:extLst>
              <a:ext uri="{FF2B5EF4-FFF2-40B4-BE49-F238E27FC236}">
                <a16:creationId xmlns:a16="http://schemas.microsoft.com/office/drawing/2014/main" id="{A335DECF-9257-422D-ABAE-6DB0E88B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488" y="4076700"/>
            <a:ext cx="1152525" cy="504825"/>
          </a:xfrm>
          <a:prstGeom prst="ellipse">
            <a:avLst/>
          </a:prstGeom>
          <a:solidFill>
            <a:srgbClr val="D6CCC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friend</a:t>
            </a:r>
            <a:endParaRPr lang="ja-JP" altLang="en-US" sz="18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43" name="二等辺三角形 8">
            <a:extLst>
              <a:ext uri="{FF2B5EF4-FFF2-40B4-BE49-F238E27FC236}">
                <a16:creationId xmlns:a16="http://schemas.microsoft.com/office/drawing/2014/main" id="{9C711F9C-9773-488F-BF9B-B336B88A1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1557338"/>
            <a:ext cx="2070100" cy="714375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bg1"/>
                </a:solidFill>
              </a:rPr>
              <a:t>house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9226" name="二等辺三角形 9">
            <a:extLst>
              <a:ext uri="{FF2B5EF4-FFF2-40B4-BE49-F238E27FC236}">
                <a16:creationId xmlns:a16="http://schemas.microsoft.com/office/drawing/2014/main" id="{3BDCFD0A-FBBB-473D-86F1-41F905E26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492375"/>
            <a:ext cx="2119313" cy="1214438"/>
          </a:xfrm>
          <a:prstGeom prst="triangle">
            <a:avLst>
              <a:gd name="adj" fmla="val 50000"/>
            </a:avLst>
          </a:prstGeom>
          <a:solidFill>
            <a:srgbClr val="D6CCC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Working place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cxnSp>
        <p:nvCxnSpPr>
          <p:cNvPr id="9227" name="直線コネクタ 11">
            <a:extLst>
              <a:ext uri="{FF2B5EF4-FFF2-40B4-BE49-F238E27FC236}">
                <a16:creationId xmlns:a16="http://schemas.microsoft.com/office/drawing/2014/main" id="{9569CBFD-94E4-4ABD-9CCD-F687E6B634E4}"/>
              </a:ext>
            </a:extLst>
          </p:cNvPr>
          <p:cNvCxnSpPr>
            <a:cxnSpLocks noChangeShapeType="1"/>
            <a:stCxn id="9221" idx="6"/>
            <a:endCxn id="38" idx="1"/>
          </p:cNvCxnSpPr>
          <p:nvPr/>
        </p:nvCxnSpPr>
        <p:spPr bwMode="auto">
          <a:xfrm>
            <a:off x="3060700" y="2994025"/>
            <a:ext cx="606425" cy="1762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8" name="直線コネクタ 13">
            <a:extLst>
              <a:ext uri="{FF2B5EF4-FFF2-40B4-BE49-F238E27FC236}">
                <a16:creationId xmlns:a16="http://schemas.microsoft.com/office/drawing/2014/main" id="{B30B6F05-3B65-4F3C-8D89-0A9FA1AB01D7}"/>
              </a:ext>
            </a:extLst>
          </p:cNvPr>
          <p:cNvCxnSpPr>
            <a:cxnSpLocks noChangeShapeType="1"/>
            <a:stCxn id="9222" idx="6"/>
          </p:cNvCxnSpPr>
          <p:nvPr/>
        </p:nvCxnSpPr>
        <p:spPr bwMode="auto">
          <a:xfrm flipV="1">
            <a:off x="3022600" y="3511550"/>
            <a:ext cx="398463" cy="1905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直線コネクタ 25">
            <a:extLst>
              <a:ext uri="{FF2B5EF4-FFF2-40B4-BE49-F238E27FC236}">
                <a16:creationId xmlns:a16="http://schemas.microsoft.com/office/drawing/2014/main" id="{BF2D040D-203C-4745-A5FC-E562BB4145C0}"/>
              </a:ext>
            </a:extLst>
          </p:cNvPr>
          <p:cNvCxnSpPr>
            <a:cxnSpLocks noChangeShapeType="1"/>
            <a:stCxn id="38" idx="4"/>
            <a:endCxn id="9223" idx="0"/>
          </p:cNvCxnSpPr>
          <p:nvPr/>
        </p:nvCxnSpPr>
        <p:spPr bwMode="auto">
          <a:xfrm>
            <a:off x="4354513" y="3722688"/>
            <a:ext cx="42862" cy="714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0" name="直線コネクタ 26">
            <a:extLst>
              <a:ext uri="{FF2B5EF4-FFF2-40B4-BE49-F238E27FC236}">
                <a16:creationId xmlns:a16="http://schemas.microsoft.com/office/drawing/2014/main" id="{B4524F98-319C-4F8E-B5F9-D9CDE8EF92EB}"/>
              </a:ext>
            </a:extLst>
          </p:cNvPr>
          <p:cNvCxnSpPr>
            <a:cxnSpLocks noChangeShapeType="1"/>
            <a:endCxn id="9224" idx="1"/>
          </p:cNvCxnSpPr>
          <p:nvPr/>
        </p:nvCxnSpPr>
        <p:spPr bwMode="auto">
          <a:xfrm>
            <a:off x="4883150" y="3722688"/>
            <a:ext cx="457200" cy="428625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直線コネクタ 29">
            <a:extLst>
              <a:ext uri="{FF2B5EF4-FFF2-40B4-BE49-F238E27FC236}">
                <a16:creationId xmlns:a16="http://schemas.microsoft.com/office/drawing/2014/main" id="{174F591B-7BE5-42A6-89EC-06EE9512A71B}"/>
              </a:ext>
            </a:extLst>
          </p:cNvPr>
          <p:cNvCxnSpPr>
            <a:cxnSpLocks noChangeShapeType="1"/>
            <a:endCxn id="9238" idx="1"/>
          </p:cNvCxnSpPr>
          <p:nvPr/>
        </p:nvCxnSpPr>
        <p:spPr bwMode="auto">
          <a:xfrm>
            <a:off x="5033963" y="3617913"/>
            <a:ext cx="1965325" cy="7524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2" name="直線コネクタ 32">
            <a:extLst>
              <a:ext uri="{FF2B5EF4-FFF2-40B4-BE49-F238E27FC236}">
                <a16:creationId xmlns:a16="http://schemas.microsoft.com/office/drawing/2014/main" id="{4FEC2CFF-D297-43D1-AFB7-92393DC28C3B}"/>
              </a:ext>
            </a:extLst>
          </p:cNvPr>
          <p:cNvCxnSpPr>
            <a:cxnSpLocks noChangeShapeType="1"/>
            <a:stCxn id="38" idx="0"/>
          </p:cNvCxnSpPr>
          <p:nvPr/>
        </p:nvCxnSpPr>
        <p:spPr bwMode="auto">
          <a:xfrm flipV="1">
            <a:off x="4354513" y="2271713"/>
            <a:ext cx="42862" cy="8032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3" name="フローチャート : 結合子 39">
            <a:extLst>
              <a:ext uri="{FF2B5EF4-FFF2-40B4-BE49-F238E27FC236}">
                <a16:creationId xmlns:a16="http://schemas.microsoft.com/office/drawing/2014/main" id="{7E192457-3AE3-4292-8EEA-A6F4AC31D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38" y="1760538"/>
            <a:ext cx="323850" cy="220662"/>
          </a:xfrm>
          <a:prstGeom prst="flowChartConnector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234" name="フローチャート : 結合子 40">
            <a:extLst>
              <a:ext uri="{FF2B5EF4-FFF2-40B4-BE49-F238E27FC236}">
                <a16:creationId xmlns:a16="http://schemas.microsoft.com/office/drawing/2014/main" id="{941E0EE5-2CD7-4FF4-BF47-75A96804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025" y="1844675"/>
            <a:ext cx="323850" cy="220663"/>
          </a:xfrm>
          <a:prstGeom prst="flowChartConnector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235" name="フローチャート : 結合子 41">
            <a:extLst>
              <a:ext uri="{FF2B5EF4-FFF2-40B4-BE49-F238E27FC236}">
                <a16:creationId xmlns:a16="http://schemas.microsoft.com/office/drawing/2014/main" id="{96D568A4-E260-4D4E-98B3-441D60233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2382838"/>
            <a:ext cx="842963" cy="517525"/>
          </a:xfrm>
          <a:prstGeom prst="flowChartConnector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cat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9236" name="フローチャート : 結合子 42">
            <a:extLst>
              <a:ext uri="{FF2B5EF4-FFF2-40B4-BE49-F238E27FC236}">
                <a16:creationId xmlns:a16="http://schemas.microsoft.com/office/drawing/2014/main" id="{D87DD198-C917-4162-BDD9-3B2A9B2D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2914650"/>
            <a:ext cx="846137" cy="484188"/>
          </a:xfrm>
          <a:prstGeom prst="flowChartConnector">
            <a:avLst/>
          </a:prstGeom>
          <a:solidFill>
            <a:srgbClr val="00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dog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9237" name="フローチャート : 結合子 43">
            <a:extLst>
              <a:ext uri="{FF2B5EF4-FFF2-40B4-BE49-F238E27FC236}">
                <a16:creationId xmlns:a16="http://schemas.microsoft.com/office/drawing/2014/main" id="{E48B8AF7-F033-411D-B110-80256CDB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1760538"/>
            <a:ext cx="323850" cy="220662"/>
          </a:xfrm>
          <a:prstGeom prst="flowChartConnector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238" name="フローチャート : 結合子 44">
            <a:extLst>
              <a:ext uri="{FF2B5EF4-FFF2-40B4-BE49-F238E27FC236}">
                <a16:creationId xmlns:a16="http://schemas.microsoft.com/office/drawing/2014/main" id="{AA077F7B-003F-4278-A298-01B0B895C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400" y="4291013"/>
            <a:ext cx="785813" cy="544512"/>
          </a:xfrm>
          <a:prstGeom prst="flowChartConnector">
            <a:avLst/>
          </a:prstGeom>
          <a:solidFill>
            <a:srgbClr val="CC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239" name="フローチャート : 結合子 45">
            <a:extLst>
              <a:ext uri="{FF2B5EF4-FFF2-40B4-BE49-F238E27FC236}">
                <a16:creationId xmlns:a16="http://schemas.microsoft.com/office/drawing/2014/main" id="{FBBD211D-BDA3-4C0B-A31E-3015B3F0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5229225"/>
            <a:ext cx="323850" cy="220663"/>
          </a:xfrm>
          <a:prstGeom prst="flowChartConnector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240" name="正方形/長方形 46">
            <a:extLst>
              <a:ext uri="{FF2B5EF4-FFF2-40B4-BE49-F238E27FC236}">
                <a16:creationId xmlns:a16="http://schemas.microsoft.com/office/drawing/2014/main" id="{10C528D5-726C-4718-9BF8-F7E9417B4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484313"/>
            <a:ext cx="433388" cy="276225"/>
          </a:xfrm>
          <a:prstGeom prst="rect">
            <a:avLst/>
          </a:prstGeom>
          <a:solidFill>
            <a:srgbClr val="66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cxnSp>
        <p:nvCxnSpPr>
          <p:cNvPr id="9241" name="直線コネクタ 49">
            <a:extLst>
              <a:ext uri="{FF2B5EF4-FFF2-40B4-BE49-F238E27FC236}">
                <a16:creationId xmlns:a16="http://schemas.microsoft.com/office/drawing/2014/main" id="{6CD6B2AF-19BC-4064-A745-4077E322E0EE}"/>
              </a:ext>
            </a:extLst>
          </p:cNvPr>
          <p:cNvCxnSpPr>
            <a:cxnSpLocks noChangeShapeType="1"/>
            <a:stCxn id="9233" idx="4"/>
          </p:cNvCxnSpPr>
          <p:nvPr/>
        </p:nvCxnSpPr>
        <p:spPr bwMode="auto">
          <a:xfrm flipH="1">
            <a:off x="4716463" y="1981200"/>
            <a:ext cx="863600" cy="10937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2" name="直線コネクタ 51">
            <a:extLst>
              <a:ext uri="{FF2B5EF4-FFF2-40B4-BE49-F238E27FC236}">
                <a16:creationId xmlns:a16="http://schemas.microsoft.com/office/drawing/2014/main" id="{7C008E3A-B3FA-433C-8AB0-8B2D80FB946C}"/>
              </a:ext>
            </a:extLst>
          </p:cNvPr>
          <p:cNvCxnSpPr>
            <a:cxnSpLocks noChangeShapeType="1"/>
            <a:stCxn id="9234" idx="2"/>
          </p:cNvCxnSpPr>
          <p:nvPr/>
        </p:nvCxnSpPr>
        <p:spPr bwMode="auto">
          <a:xfrm flipH="1">
            <a:off x="4938713" y="1955800"/>
            <a:ext cx="1992312" cy="114776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3" name="直線コネクタ 53">
            <a:extLst>
              <a:ext uri="{FF2B5EF4-FFF2-40B4-BE49-F238E27FC236}">
                <a16:creationId xmlns:a16="http://schemas.microsoft.com/office/drawing/2014/main" id="{9BFC4226-139D-4888-8872-4B897AA4EC62}"/>
              </a:ext>
            </a:extLst>
          </p:cNvPr>
          <p:cNvCxnSpPr>
            <a:cxnSpLocks noChangeShapeType="1"/>
            <a:stCxn id="38" idx="7"/>
            <a:endCxn id="9235" idx="3"/>
          </p:cNvCxnSpPr>
          <p:nvPr/>
        </p:nvCxnSpPr>
        <p:spPr bwMode="auto">
          <a:xfrm flipV="1">
            <a:off x="5041900" y="2824163"/>
            <a:ext cx="1271588" cy="3460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4" name="直線コネクタ 57">
            <a:extLst>
              <a:ext uri="{FF2B5EF4-FFF2-40B4-BE49-F238E27FC236}">
                <a16:creationId xmlns:a16="http://schemas.microsoft.com/office/drawing/2014/main" id="{88701A4E-A2E9-45D5-841F-815C752AB1AA}"/>
              </a:ext>
            </a:extLst>
          </p:cNvPr>
          <p:cNvCxnSpPr>
            <a:cxnSpLocks noChangeShapeType="1"/>
            <a:endCxn id="9236" idx="3"/>
          </p:cNvCxnSpPr>
          <p:nvPr/>
        </p:nvCxnSpPr>
        <p:spPr bwMode="auto">
          <a:xfrm>
            <a:off x="5307013" y="3279775"/>
            <a:ext cx="593725" cy="476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5" name="直線コネクタ 68">
            <a:extLst>
              <a:ext uri="{FF2B5EF4-FFF2-40B4-BE49-F238E27FC236}">
                <a16:creationId xmlns:a16="http://schemas.microsoft.com/office/drawing/2014/main" id="{6FC7A762-0CAB-4F4D-90DB-C713DEDF25B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11363" y="3632200"/>
            <a:ext cx="1589087" cy="1597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6" name="直線コネクタ 70">
            <a:extLst>
              <a:ext uri="{FF2B5EF4-FFF2-40B4-BE49-F238E27FC236}">
                <a16:creationId xmlns:a16="http://schemas.microsoft.com/office/drawing/2014/main" id="{67CBC29C-2AC2-4ED4-B370-CA2AA76923B7}"/>
              </a:ext>
            </a:extLst>
          </p:cNvPr>
          <p:cNvCxnSpPr>
            <a:cxnSpLocks noChangeShapeType="1"/>
            <a:endCxn id="9237" idx="4"/>
          </p:cNvCxnSpPr>
          <p:nvPr/>
        </p:nvCxnSpPr>
        <p:spPr bwMode="auto">
          <a:xfrm flipH="1" flipV="1">
            <a:off x="3225800" y="1981200"/>
            <a:ext cx="623888" cy="10937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7" name="直線コネクタ 73">
            <a:extLst>
              <a:ext uri="{FF2B5EF4-FFF2-40B4-BE49-F238E27FC236}">
                <a16:creationId xmlns:a16="http://schemas.microsoft.com/office/drawing/2014/main" id="{4366202F-5A30-4D33-AED2-E3D70B2B01A7}"/>
              </a:ext>
            </a:extLst>
          </p:cNvPr>
          <p:cNvCxnSpPr>
            <a:cxnSpLocks noChangeShapeType="1"/>
            <a:stCxn id="38" idx="1"/>
          </p:cNvCxnSpPr>
          <p:nvPr/>
        </p:nvCxnSpPr>
        <p:spPr bwMode="auto">
          <a:xfrm flipH="1" flipV="1">
            <a:off x="2303463" y="1690688"/>
            <a:ext cx="1363662" cy="14795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8" name="直線コネクタ 75">
            <a:extLst>
              <a:ext uri="{FF2B5EF4-FFF2-40B4-BE49-F238E27FC236}">
                <a16:creationId xmlns:a16="http://schemas.microsoft.com/office/drawing/2014/main" id="{D84FBC00-2CFD-4707-85EF-B1F3FA6D71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81313" y="3722688"/>
            <a:ext cx="1114425" cy="16510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49" name="直線コネクタ 78">
            <a:extLst>
              <a:ext uri="{FF2B5EF4-FFF2-40B4-BE49-F238E27FC236}">
                <a16:creationId xmlns:a16="http://schemas.microsoft.com/office/drawing/2014/main" id="{B7B148B5-FFE5-4D5C-869C-4D48CC5571E3}"/>
              </a:ext>
            </a:extLst>
          </p:cNvPr>
          <p:cNvCxnSpPr>
            <a:cxnSpLocks noChangeShapeType="1"/>
            <a:stCxn id="38" idx="6"/>
            <a:endCxn id="9226" idx="2"/>
          </p:cNvCxnSpPr>
          <p:nvPr/>
        </p:nvCxnSpPr>
        <p:spPr bwMode="auto">
          <a:xfrm>
            <a:off x="5327650" y="3398838"/>
            <a:ext cx="1476375" cy="3079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50" name="テキスト ボックス 85">
            <a:extLst>
              <a:ext uri="{FF2B5EF4-FFF2-40B4-BE49-F238E27FC236}">
                <a16:creationId xmlns:a16="http://schemas.microsoft.com/office/drawing/2014/main" id="{0E134659-E297-48AF-A629-BEF36FCF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5229225"/>
            <a:ext cx="3743325" cy="523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chemeClr val="bg1"/>
                </a:solidFill>
              </a:rPr>
              <a:t>Your daily life</a:t>
            </a:r>
            <a:endParaRPr lang="ja-JP" altLang="en-US" sz="2800">
              <a:solidFill>
                <a:schemeClr val="bg1"/>
              </a:solidFill>
            </a:endParaRPr>
          </a:p>
        </p:txBody>
      </p:sp>
      <p:sp>
        <p:nvSpPr>
          <p:cNvPr id="9251" name="円/楕円 4">
            <a:extLst>
              <a:ext uri="{FF2B5EF4-FFF2-40B4-BE49-F238E27FC236}">
                <a16:creationId xmlns:a16="http://schemas.microsoft.com/office/drawing/2014/main" id="{1688B37B-90B3-454D-BBA4-7E40959D8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38" y="4076700"/>
            <a:ext cx="1439862" cy="431800"/>
          </a:xfrm>
          <a:prstGeom prst="ellipse">
            <a:avLst/>
          </a:prstGeom>
          <a:solidFill>
            <a:srgbClr val="BBE3D9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</a:rPr>
              <a:t>parent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cxnSp>
        <p:nvCxnSpPr>
          <p:cNvPr id="9252" name="直線コネクタ 13">
            <a:extLst>
              <a:ext uri="{FF2B5EF4-FFF2-40B4-BE49-F238E27FC236}">
                <a16:creationId xmlns:a16="http://schemas.microsoft.com/office/drawing/2014/main" id="{7200D212-A4D4-441C-A8B9-7C4792943B2B}"/>
              </a:ext>
            </a:extLst>
          </p:cNvPr>
          <p:cNvCxnSpPr>
            <a:cxnSpLocks noChangeShapeType="1"/>
            <a:stCxn id="9251" idx="6"/>
          </p:cNvCxnSpPr>
          <p:nvPr/>
        </p:nvCxnSpPr>
        <p:spPr bwMode="auto">
          <a:xfrm flipV="1">
            <a:off x="2590800" y="3606800"/>
            <a:ext cx="831850" cy="685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53" name="正方形/長方形 47">
            <a:extLst>
              <a:ext uri="{FF2B5EF4-FFF2-40B4-BE49-F238E27FC236}">
                <a16:creationId xmlns:a16="http://schemas.microsoft.com/office/drawing/2014/main" id="{1DCE3579-22D9-4B2B-8646-E205AB553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563" y="5373688"/>
            <a:ext cx="1943100" cy="647700"/>
          </a:xfrm>
          <a:prstGeom prst="rect">
            <a:avLst/>
          </a:prstGeom>
          <a:solidFill>
            <a:srgbClr val="66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chemeClr val="bg1"/>
                </a:solidFill>
              </a:rPr>
              <a:t>environment</a:t>
            </a:r>
            <a:endParaRPr lang="ja-JP" altLang="en-US" sz="2400" b="1">
              <a:solidFill>
                <a:schemeClr val="bg1"/>
              </a:solidFill>
            </a:endParaRPr>
          </a:p>
        </p:txBody>
      </p:sp>
      <p:sp>
        <p:nvSpPr>
          <p:cNvPr id="72" name="稲妻 71">
            <a:extLst>
              <a:ext uri="{FF2B5EF4-FFF2-40B4-BE49-F238E27FC236}">
                <a16:creationId xmlns:a16="http://schemas.microsoft.com/office/drawing/2014/main" id="{09DC0456-BD31-4B9D-BF32-C85ED1BA8578}"/>
              </a:ext>
            </a:extLst>
          </p:cNvPr>
          <p:cNvSpPr/>
          <p:nvPr/>
        </p:nvSpPr>
        <p:spPr>
          <a:xfrm rot="18347478">
            <a:off x="4952207" y="3780631"/>
            <a:ext cx="392112" cy="25082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3" name="稲妻 72">
            <a:extLst>
              <a:ext uri="{FF2B5EF4-FFF2-40B4-BE49-F238E27FC236}">
                <a16:creationId xmlns:a16="http://schemas.microsoft.com/office/drawing/2014/main" id="{1FB07408-C099-444C-BD01-43151048D871}"/>
              </a:ext>
            </a:extLst>
          </p:cNvPr>
          <p:cNvSpPr/>
          <p:nvPr/>
        </p:nvSpPr>
        <p:spPr>
          <a:xfrm rot="18347478">
            <a:off x="2503487" y="2024063"/>
            <a:ext cx="392113" cy="249238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4" name="稲妻 73">
            <a:extLst>
              <a:ext uri="{FF2B5EF4-FFF2-40B4-BE49-F238E27FC236}">
                <a16:creationId xmlns:a16="http://schemas.microsoft.com/office/drawing/2014/main" id="{31994D17-75B7-4DDB-9E98-DEBC61ED8C79}"/>
              </a:ext>
            </a:extLst>
          </p:cNvPr>
          <p:cNvSpPr/>
          <p:nvPr/>
        </p:nvSpPr>
        <p:spPr>
          <a:xfrm rot="2147478">
            <a:off x="3368675" y="4095750"/>
            <a:ext cx="392113" cy="25082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5" name="稲妻 74">
            <a:extLst>
              <a:ext uri="{FF2B5EF4-FFF2-40B4-BE49-F238E27FC236}">
                <a16:creationId xmlns:a16="http://schemas.microsoft.com/office/drawing/2014/main" id="{5D0773A7-51F7-4F53-8BAD-0101F69B4179}"/>
              </a:ext>
            </a:extLst>
          </p:cNvPr>
          <p:cNvSpPr/>
          <p:nvPr/>
        </p:nvSpPr>
        <p:spPr>
          <a:xfrm rot="2147478">
            <a:off x="3167063" y="3376613"/>
            <a:ext cx="392112" cy="249237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6" name="稲妻 75">
            <a:extLst>
              <a:ext uri="{FF2B5EF4-FFF2-40B4-BE49-F238E27FC236}">
                <a16:creationId xmlns:a16="http://schemas.microsoft.com/office/drawing/2014/main" id="{37892569-4643-46AB-AA24-105280A247F1}"/>
              </a:ext>
            </a:extLst>
          </p:cNvPr>
          <p:cNvSpPr/>
          <p:nvPr/>
        </p:nvSpPr>
        <p:spPr>
          <a:xfrm rot="2147478" flipH="1">
            <a:off x="4203700" y="2366963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7" name="稲妻 76">
            <a:extLst>
              <a:ext uri="{FF2B5EF4-FFF2-40B4-BE49-F238E27FC236}">
                <a16:creationId xmlns:a16="http://schemas.microsoft.com/office/drawing/2014/main" id="{1EEAA59A-AB58-49C3-B656-24FEE1AA4243}"/>
              </a:ext>
            </a:extLst>
          </p:cNvPr>
          <p:cNvSpPr/>
          <p:nvPr/>
        </p:nvSpPr>
        <p:spPr>
          <a:xfrm rot="911040" flipH="1">
            <a:off x="5907088" y="3479800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8" name="稲妻 77">
            <a:extLst>
              <a:ext uri="{FF2B5EF4-FFF2-40B4-BE49-F238E27FC236}">
                <a16:creationId xmlns:a16="http://schemas.microsoft.com/office/drawing/2014/main" id="{141AD04D-B8D3-4533-AC57-F72C54EAEB43}"/>
              </a:ext>
            </a:extLst>
          </p:cNvPr>
          <p:cNvSpPr/>
          <p:nvPr/>
        </p:nvSpPr>
        <p:spPr>
          <a:xfrm rot="911040" flipH="1">
            <a:off x="6402388" y="3911600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79" name="稲妻 78">
            <a:extLst>
              <a:ext uri="{FF2B5EF4-FFF2-40B4-BE49-F238E27FC236}">
                <a16:creationId xmlns:a16="http://schemas.microsoft.com/office/drawing/2014/main" id="{42B3B773-EEC4-4D5D-9447-AB47CBD8DCC8}"/>
              </a:ext>
            </a:extLst>
          </p:cNvPr>
          <p:cNvSpPr/>
          <p:nvPr/>
        </p:nvSpPr>
        <p:spPr>
          <a:xfrm rot="3396446" flipH="1">
            <a:off x="4119563" y="3962400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0" name="稲妻 79">
            <a:extLst>
              <a:ext uri="{FF2B5EF4-FFF2-40B4-BE49-F238E27FC236}">
                <a16:creationId xmlns:a16="http://schemas.microsoft.com/office/drawing/2014/main" id="{E9F370A2-4767-41B4-9710-71B845C6923C}"/>
              </a:ext>
            </a:extLst>
          </p:cNvPr>
          <p:cNvSpPr/>
          <p:nvPr/>
        </p:nvSpPr>
        <p:spPr>
          <a:xfrm rot="4345715" flipH="1">
            <a:off x="2574925" y="3962400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1" name="稲妻 80">
            <a:extLst>
              <a:ext uri="{FF2B5EF4-FFF2-40B4-BE49-F238E27FC236}">
                <a16:creationId xmlns:a16="http://schemas.microsoft.com/office/drawing/2014/main" id="{C416C8E1-D2A6-4BF6-ADB0-3A8569632C11}"/>
              </a:ext>
            </a:extLst>
          </p:cNvPr>
          <p:cNvSpPr/>
          <p:nvPr/>
        </p:nvSpPr>
        <p:spPr>
          <a:xfrm rot="18347478">
            <a:off x="6463506" y="2772569"/>
            <a:ext cx="392113" cy="25082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2" name="稲妻 81">
            <a:extLst>
              <a:ext uri="{FF2B5EF4-FFF2-40B4-BE49-F238E27FC236}">
                <a16:creationId xmlns:a16="http://schemas.microsoft.com/office/drawing/2014/main" id="{4EFDE764-B18C-429A-B384-205B2C3314B6}"/>
              </a:ext>
            </a:extLst>
          </p:cNvPr>
          <p:cNvSpPr/>
          <p:nvPr/>
        </p:nvSpPr>
        <p:spPr>
          <a:xfrm rot="18347478">
            <a:off x="4159251" y="1016000"/>
            <a:ext cx="392112" cy="249237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3" name="稲妻 82">
            <a:extLst>
              <a:ext uri="{FF2B5EF4-FFF2-40B4-BE49-F238E27FC236}">
                <a16:creationId xmlns:a16="http://schemas.microsoft.com/office/drawing/2014/main" id="{E0F15001-42EE-424F-83EC-DBBBDB29DF57}"/>
              </a:ext>
            </a:extLst>
          </p:cNvPr>
          <p:cNvSpPr/>
          <p:nvPr/>
        </p:nvSpPr>
        <p:spPr>
          <a:xfrm rot="2147478">
            <a:off x="4879975" y="5176838"/>
            <a:ext cx="392113" cy="25082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4" name="稲妻 83">
            <a:extLst>
              <a:ext uri="{FF2B5EF4-FFF2-40B4-BE49-F238E27FC236}">
                <a16:creationId xmlns:a16="http://schemas.microsoft.com/office/drawing/2014/main" id="{0C4DB7BC-6F0A-4266-802B-3CC1E1839322}"/>
              </a:ext>
            </a:extLst>
          </p:cNvPr>
          <p:cNvSpPr/>
          <p:nvPr/>
        </p:nvSpPr>
        <p:spPr>
          <a:xfrm rot="2147478">
            <a:off x="5656263" y="5103813"/>
            <a:ext cx="392112" cy="249237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5" name="稲妻 84">
            <a:extLst>
              <a:ext uri="{FF2B5EF4-FFF2-40B4-BE49-F238E27FC236}">
                <a16:creationId xmlns:a16="http://schemas.microsoft.com/office/drawing/2014/main" id="{2EE7ADB0-DEA6-4998-90C6-99E150DEEA2C}"/>
              </a:ext>
            </a:extLst>
          </p:cNvPr>
          <p:cNvSpPr/>
          <p:nvPr/>
        </p:nvSpPr>
        <p:spPr>
          <a:xfrm rot="2147478" flipH="1">
            <a:off x="5859463" y="1358900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6" name="稲妻 85">
            <a:extLst>
              <a:ext uri="{FF2B5EF4-FFF2-40B4-BE49-F238E27FC236}">
                <a16:creationId xmlns:a16="http://schemas.microsoft.com/office/drawing/2014/main" id="{6AA9AE3D-B3E2-4137-A89D-42E616D71D2E}"/>
              </a:ext>
            </a:extLst>
          </p:cNvPr>
          <p:cNvSpPr/>
          <p:nvPr/>
        </p:nvSpPr>
        <p:spPr>
          <a:xfrm rot="911040" flipH="1">
            <a:off x="538163" y="3414713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7" name="稲妻 86">
            <a:extLst>
              <a:ext uri="{FF2B5EF4-FFF2-40B4-BE49-F238E27FC236}">
                <a16:creationId xmlns:a16="http://schemas.microsoft.com/office/drawing/2014/main" id="{D9086665-513F-4580-859B-00DFE522F7AA}"/>
              </a:ext>
            </a:extLst>
          </p:cNvPr>
          <p:cNvSpPr/>
          <p:nvPr/>
        </p:nvSpPr>
        <p:spPr>
          <a:xfrm rot="911040" flipH="1">
            <a:off x="4972050" y="5827713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8" name="稲妻 87">
            <a:extLst>
              <a:ext uri="{FF2B5EF4-FFF2-40B4-BE49-F238E27FC236}">
                <a16:creationId xmlns:a16="http://schemas.microsoft.com/office/drawing/2014/main" id="{6BFB3758-7FEC-4AFF-BC41-E1B3488DCE14}"/>
              </a:ext>
            </a:extLst>
          </p:cNvPr>
          <p:cNvSpPr/>
          <p:nvPr/>
        </p:nvSpPr>
        <p:spPr>
          <a:xfrm rot="3396446">
            <a:off x="5523707" y="2885281"/>
            <a:ext cx="192088" cy="25082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89" name="稲妻 88">
            <a:extLst>
              <a:ext uri="{FF2B5EF4-FFF2-40B4-BE49-F238E27FC236}">
                <a16:creationId xmlns:a16="http://schemas.microsoft.com/office/drawing/2014/main" id="{56C39F3E-BE83-4B23-BDE9-447129FDBF41}"/>
              </a:ext>
            </a:extLst>
          </p:cNvPr>
          <p:cNvSpPr/>
          <p:nvPr/>
        </p:nvSpPr>
        <p:spPr>
          <a:xfrm rot="4345715" flipH="1">
            <a:off x="4230688" y="2954338"/>
            <a:ext cx="434975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番号プレースホルダー 1">
            <a:extLst>
              <a:ext uri="{FF2B5EF4-FFF2-40B4-BE49-F238E27FC236}">
                <a16:creationId xmlns:a16="http://schemas.microsoft.com/office/drawing/2014/main" id="{DB318A6C-2FAB-433E-8A82-45163A55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AB0B640-8FD9-4D02-AFAF-3650D289F9C3}" type="slidenum">
              <a:rPr kumimoji="0" lang="en-US" altLang="ja-JP" sz="140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kumimoji="0" lang="en-US" altLang="ja-JP" sz="1400"/>
          </a:p>
        </p:txBody>
      </p:sp>
      <p:sp>
        <p:nvSpPr>
          <p:cNvPr id="10243" name="テキスト ボックス 1">
            <a:extLst>
              <a:ext uri="{FF2B5EF4-FFF2-40B4-BE49-F238E27FC236}">
                <a16:creationId xmlns:a16="http://schemas.microsoft.com/office/drawing/2014/main" id="{57AD7FCF-8410-4848-92D6-63980DD4F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14325"/>
            <a:ext cx="3487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What we learned?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86562D-2F15-4681-846C-DD35673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68413"/>
            <a:ext cx="8642350" cy="4278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514350" indent="-51435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What to be done on people in the affected land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　</a:t>
            </a: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Help people to regain the position of main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           player of their life</a:t>
            </a:r>
          </a:p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How?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>
                <a:latin typeface="+mn-lt"/>
              </a:rPr>
              <a:t>　　</a:t>
            </a: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 Help them to take action on their surroundings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         such as radiation dose </a:t>
            </a:r>
            <a:r>
              <a:rPr lang="en-US" altLang="ja-JP" sz="2800" dirty="0">
                <a:sym typeface="Wingdings" panose="05000000000000000000" pitchFamily="2" charset="2"/>
              </a:rPr>
              <a:t>measurement </a:t>
            </a: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around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sym typeface="Wingdings" panose="05000000000000000000" pitchFamily="2" charset="2"/>
              </a:rPr>
              <a:t>         their living place and food to eat</a:t>
            </a:r>
          </a:p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altLang="ja-JP" sz="2800" dirty="0">
                <a:latin typeface="+mn-lt"/>
                <a:ea typeface="+mj-ea"/>
                <a:sym typeface="Wingdings" panose="05000000000000000000" pitchFamily="2" charset="2"/>
              </a:rPr>
              <a:t>Final goal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/>
              <a:t>　　</a:t>
            </a:r>
            <a:r>
              <a:rPr lang="en-US" altLang="ja-JP" sz="2800" dirty="0">
                <a:sym typeface="Wingdings" panose="05000000000000000000" pitchFamily="2" charset="2"/>
              </a:rPr>
              <a:t> help people to gain freedom from radiation</a:t>
            </a:r>
            <a:endParaRPr lang="en-US" altLang="ja-JP" sz="2800" dirty="0">
              <a:latin typeface="+mn-lt"/>
              <a:ea typeface="+mj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標準デザイン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標準デザイ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標準デザイン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10911</TotalTime>
  <Words>325</Words>
  <Application>Microsoft Office PowerPoint</Application>
  <PresentationFormat>On-screen Show (4:3)</PresentationFormat>
  <Paragraphs>98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ＭＳ Ｐゴシック</vt:lpstr>
      <vt:lpstr>Calibri</vt:lpstr>
      <vt:lpstr>ＭＳ ゴシック</vt:lpstr>
      <vt:lpstr>Arial Unicode MS</vt:lpstr>
      <vt:lpstr>Wingdings</vt:lpstr>
      <vt:lpstr>標準デザイン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oniwa</dc:creator>
  <cp:lastModifiedBy>Steve Baker</cp:lastModifiedBy>
  <cp:revision>640</cp:revision>
  <cp:lastPrinted>2017-08-06T02:19:32Z</cp:lastPrinted>
  <dcterms:created xsi:type="dcterms:W3CDTF">1601-01-01T00:00:00Z</dcterms:created>
  <dcterms:modified xsi:type="dcterms:W3CDTF">2018-10-03T14:39:54Z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